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3" r:id="rId4"/>
    <p:sldId id="264" r:id="rId5"/>
    <p:sldId id="265" r:id="rId6"/>
    <p:sldId id="266" r:id="rId7"/>
    <p:sldId id="267" r:id="rId8"/>
    <p:sldId id="268" r:id="rId9"/>
    <p:sldId id="269"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81" autoAdjust="0"/>
    <p:restoredTop sz="94660"/>
  </p:normalViewPr>
  <p:slideViewPr>
    <p:cSldViewPr snapToGrid="0">
      <p:cViewPr>
        <p:scale>
          <a:sx n="75" d="100"/>
          <a:sy n="75" d="100"/>
        </p:scale>
        <p:origin x="2706" y="19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1FE644-89E3-4D1A-AFA1-3FC51E2FD4AD}"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54F525DC-0D89-40DC-B26F-D532911DA07F}">
      <dgm:prSet phldrT="[Text]" custT="1"/>
      <dgm:spPr>
        <a:solidFill>
          <a:schemeClr val="bg1">
            <a:alpha val="50000"/>
          </a:schemeClr>
        </a:solidFill>
        <a:ln>
          <a:solidFill>
            <a:schemeClr val="accent4"/>
          </a:solidFill>
        </a:ln>
      </dgm:spPr>
      <dgm:t>
        <a:bodyPr/>
        <a:lstStyle/>
        <a:p>
          <a:r>
            <a:rPr lang="en-IN" sz="1800" dirty="0">
              <a:solidFill>
                <a:schemeClr val="accent4"/>
              </a:solidFill>
              <a:latin typeface="Segoe UI Black" panose="020B0A02040204020203" pitchFamily="34" charset="0"/>
              <a:ea typeface="Segoe UI Black" panose="020B0A02040204020203" pitchFamily="34" charset="0"/>
            </a:rPr>
            <a:t>O</a:t>
          </a:r>
          <a:r>
            <a:rPr lang="en-IN" sz="1800" dirty="0">
              <a:latin typeface="Segoe UI Black" panose="020B0A02040204020203" pitchFamily="34" charset="0"/>
              <a:ea typeface="Segoe UI Black" panose="020B0A02040204020203" pitchFamily="34" charset="0"/>
            </a:rPr>
            <a:t>bjective</a:t>
          </a:r>
        </a:p>
      </dgm:t>
    </dgm:pt>
    <dgm:pt modelId="{10EC30B9-52EB-446F-ADEC-26305A528416}" type="parTrans" cxnId="{E9FE9C34-B69E-4D8C-802F-A0F5743E4723}">
      <dgm:prSet/>
      <dgm:spPr/>
      <dgm:t>
        <a:bodyPr/>
        <a:lstStyle/>
        <a:p>
          <a:endParaRPr lang="en-IN"/>
        </a:p>
      </dgm:t>
    </dgm:pt>
    <dgm:pt modelId="{2B5FDEC5-EF1E-4244-B54F-EEF85499BE10}" type="sibTrans" cxnId="{E9FE9C34-B69E-4D8C-802F-A0F5743E4723}">
      <dgm:prSet/>
      <dgm:spPr/>
      <dgm:t>
        <a:bodyPr/>
        <a:lstStyle/>
        <a:p>
          <a:endParaRPr lang="en-IN"/>
        </a:p>
      </dgm:t>
    </dgm:pt>
    <dgm:pt modelId="{A9FCE1E2-A8BD-4327-9C56-5B0EC5AB923A}">
      <dgm:prSet phldrT="[Text]" custT="1"/>
      <dgm:spPr>
        <a:solidFill>
          <a:schemeClr val="bg1">
            <a:alpha val="50000"/>
          </a:schemeClr>
        </a:solidFill>
        <a:ln>
          <a:solidFill>
            <a:schemeClr val="accent4"/>
          </a:solidFill>
        </a:ln>
      </dgm:spPr>
      <dgm:t>
        <a:bodyPr/>
        <a:lstStyle/>
        <a:p>
          <a:r>
            <a:rPr lang="en-IN" sz="1800" dirty="0">
              <a:solidFill>
                <a:schemeClr val="accent4"/>
              </a:solidFill>
              <a:latin typeface="Segoe UI Black" panose="020B0A02040204020203" pitchFamily="34" charset="0"/>
              <a:ea typeface="Segoe UI Black" panose="020B0A02040204020203" pitchFamily="34" charset="0"/>
            </a:rPr>
            <a:t>I</a:t>
          </a:r>
          <a:r>
            <a:rPr lang="en-IN" sz="1800" dirty="0">
              <a:latin typeface="Segoe UI Black" panose="020B0A02040204020203" pitchFamily="34" charset="0"/>
              <a:ea typeface="Segoe UI Black" panose="020B0A02040204020203" pitchFamily="34" charset="0"/>
            </a:rPr>
            <a:t>nsights &amp; </a:t>
          </a:r>
          <a:r>
            <a:rPr lang="en-IN" sz="1800" dirty="0">
              <a:solidFill>
                <a:schemeClr val="accent4"/>
              </a:solidFill>
              <a:latin typeface="Segoe UI Black" panose="020B0A02040204020203" pitchFamily="34" charset="0"/>
              <a:ea typeface="Segoe UI Black" panose="020B0A02040204020203" pitchFamily="34" charset="0"/>
            </a:rPr>
            <a:t>F</a:t>
          </a:r>
          <a:r>
            <a:rPr lang="en-IN" sz="1800" dirty="0">
              <a:latin typeface="Segoe UI Black" panose="020B0A02040204020203" pitchFamily="34" charset="0"/>
              <a:ea typeface="Segoe UI Black" panose="020B0A02040204020203" pitchFamily="34" charset="0"/>
            </a:rPr>
            <a:t>indings</a:t>
          </a:r>
        </a:p>
      </dgm:t>
    </dgm:pt>
    <dgm:pt modelId="{F9169E1F-C890-4EE5-96BB-C722197B54D8}" type="parTrans" cxnId="{B941F20C-1612-433C-A0CC-AEC179E89EB5}">
      <dgm:prSet/>
      <dgm:spPr/>
      <dgm:t>
        <a:bodyPr/>
        <a:lstStyle/>
        <a:p>
          <a:endParaRPr lang="en-IN"/>
        </a:p>
      </dgm:t>
    </dgm:pt>
    <dgm:pt modelId="{6D2ADCC2-D8DD-4BE9-A07E-6C934D456C1E}" type="sibTrans" cxnId="{B941F20C-1612-433C-A0CC-AEC179E89EB5}">
      <dgm:prSet/>
      <dgm:spPr/>
      <dgm:t>
        <a:bodyPr/>
        <a:lstStyle/>
        <a:p>
          <a:endParaRPr lang="en-IN"/>
        </a:p>
      </dgm:t>
    </dgm:pt>
    <dgm:pt modelId="{8F7414A1-FD23-4E07-AA06-398F159E1CD7}">
      <dgm:prSet phldrT="[Text]" custT="1"/>
      <dgm:spPr>
        <a:solidFill>
          <a:schemeClr val="bg1">
            <a:alpha val="50000"/>
          </a:schemeClr>
        </a:solidFill>
        <a:ln>
          <a:solidFill>
            <a:schemeClr val="accent4"/>
          </a:solidFill>
        </a:ln>
      </dgm:spPr>
      <dgm:t>
        <a:bodyPr/>
        <a:lstStyle/>
        <a:p>
          <a:r>
            <a:rPr lang="en-IN" sz="1800" dirty="0">
              <a:solidFill>
                <a:schemeClr val="accent4"/>
              </a:solidFill>
              <a:latin typeface="Segoe UI Black" panose="020B0A02040204020203" pitchFamily="34" charset="0"/>
              <a:ea typeface="Segoe UI Black" panose="020B0A02040204020203" pitchFamily="34" charset="0"/>
            </a:rPr>
            <a:t>R</a:t>
          </a:r>
          <a:r>
            <a:rPr lang="en-IN" sz="1800" dirty="0">
              <a:latin typeface="Segoe UI Black" panose="020B0A02040204020203" pitchFamily="34" charset="0"/>
              <a:ea typeface="Segoe UI Black" panose="020B0A02040204020203" pitchFamily="34" charset="0"/>
            </a:rPr>
            <a:t>eport &amp; </a:t>
          </a:r>
          <a:r>
            <a:rPr lang="en-IN" sz="1800" dirty="0">
              <a:solidFill>
                <a:schemeClr val="accent4"/>
              </a:solidFill>
              <a:latin typeface="Segoe UI Black" panose="020B0A02040204020203" pitchFamily="34" charset="0"/>
              <a:ea typeface="Segoe UI Black" panose="020B0A02040204020203" pitchFamily="34" charset="0"/>
            </a:rPr>
            <a:t>P</a:t>
          </a:r>
          <a:r>
            <a:rPr lang="en-IN" sz="1800" dirty="0">
              <a:latin typeface="Segoe UI Black" panose="020B0A02040204020203" pitchFamily="34" charset="0"/>
              <a:ea typeface="Segoe UI Black" panose="020B0A02040204020203" pitchFamily="34" charset="0"/>
            </a:rPr>
            <a:t>resentation</a:t>
          </a:r>
        </a:p>
      </dgm:t>
    </dgm:pt>
    <dgm:pt modelId="{B9DBC8C0-86FF-4B2F-8666-61F25704ED70}" type="parTrans" cxnId="{C888E1F6-A6BF-419C-A819-325AC4594C34}">
      <dgm:prSet/>
      <dgm:spPr/>
      <dgm:t>
        <a:bodyPr/>
        <a:lstStyle/>
        <a:p>
          <a:endParaRPr lang="en-IN"/>
        </a:p>
      </dgm:t>
    </dgm:pt>
    <dgm:pt modelId="{A3CD086D-5DF8-490E-AD04-05BAB95A3A52}" type="sibTrans" cxnId="{C888E1F6-A6BF-419C-A819-325AC4594C34}">
      <dgm:prSet/>
      <dgm:spPr/>
      <dgm:t>
        <a:bodyPr/>
        <a:lstStyle/>
        <a:p>
          <a:endParaRPr lang="en-IN"/>
        </a:p>
      </dgm:t>
    </dgm:pt>
    <dgm:pt modelId="{63C6508E-E7F2-438D-A758-E01B262CE415}">
      <dgm:prSet phldrT="[Text]" custT="1"/>
      <dgm:spPr>
        <a:solidFill>
          <a:schemeClr val="bg1">
            <a:alpha val="50000"/>
          </a:schemeClr>
        </a:solidFill>
        <a:ln>
          <a:solidFill>
            <a:schemeClr val="accent4"/>
          </a:solidFill>
        </a:ln>
      </dgm:spPr>
      <dgm:t>
        <a:bodyPr/>
        <a:lstStyle/>
        <a:p>
          <a:pPr algn="l"/>
          <a:r>
            <a:rPr lang="en-US" sz="1600" dirty="0">
              <a:latin typeface="Segoe UI Semilight" panose="020B0402040204020203" pitchFamily="34" charset="0"/>
              <a:cs typeface="Segoe UI Semilight" panose="020B0402040204020203" pitchFamily="34" charset="0"/>
            </a:rPr>
            <a:t>Analyze weather data to identify trends, seasonal variations, and correlations, and create a Power BI dashboard for weather monitoring and analysis.</a:t>
          </a:r>
          <a:endParaRPr lang="en-IN" sz="1600" dirty="0">
            <a:latin typeface="Segoe UI Semilight" panose="020B0402040204020203" pitchFamily="34" charset="0"/>
            <a:cs typeface="Segoe UI Semilight" panose="020B0402040204020203" pitchFamily="34" charset="0"/>
          </a:endParaRPr>
        </a:p>
      </dgm:t>
    </dgm:pt>
    <dgm:pt modelId="{6BB7A95C-4C2C-482D-B34F-3CD928CE0D55}" type="parTrans" cxnId="{ADCDF219-6ECA-4C88-8147-AB289EBBDCF9}">
      <dgm:prSet/>
      <dgm:spPr>
        <a:solidFill>
          <a:schemeClr val="accent4"/>
        </a:solidFill>
        <a:ln>
          <a:solidFill>
            <a:schemeClr val="accent4"/>
          </a:solidFill>
        </a:ln>
      </dgm:spPr>
      <dgm:t>
        <a:bodyPr/>
        <a:lstStyle/>
        <a:p>
          <a:endParaRPr lang="en-IN"/>
        </a:p>
      </dgm:t>
    </dgm:pt>
    <dgm:pt modelId="{D38600BA-ED67-4EA9-9C38-646E8BCB70F8}" type="sibTrans" cxnId="{ADCDF219-6ECA-4C88-8147-AB289EBBDCF9}">
      <dgm:prSet/>
      <dgm:spPr/>
      <dgm:t>
        <a:bodyPr/>
        <a:lstStyle/>
        <a:p>
          <a:endParaRPr lang="en-IN"/>
        </a:p>
      </dgm:t>
    </dgm:pt>
    <dgm:pt modelId="{EEAEF59C-F638-423B-B9E3-EE2B030748C8}">
      <dgm:prSet phldrT="[Text]" custT="1"/>
      <dgm:spPr>
        <a:solidFill>
          <a:schemeClr val="bg1">
            <a:alpha val="50000"/>
          </a:schemeClr>
        </a:solidFill>
        <a:ln>
          <a:solidFill>
            <a:schemeClr val="accent4"/>
          </a:solidFill>
        </a:ln>
      </dgm:spPr>
      <dgm:t>
        <a:bodyPr/>
        <a:lstStyle/>
        <a:p>
          <a:pPr algn="just"/>
          <a:r>
            <a:rPr lang="en-US" sz="1600" kern="1200" dirty="0">
              <a:solidFill>
                <a:prstClr val="white"/>
              </a:solidFill>
              <a:latin typeface="Segoe UI Semilight" panose="020B0402040204020203" pitchFamily="34" charset="0"/>
              <a:ea typeface="+mn-ea"/>
              <a:cs typeface="Segoe UI Semilight" panose="020B0402040204020203" pitchFamily="34" charset="0"/>
            </a:rPr>
            <a:t>Insights and findings gleaned from weather data analysis include seasonal variations, correlations between weather attributes, and trends aiding predictive modeling for informed decision-making.</a:t>
          </a:r>
          <a:endParaRPr lang="en-IN" sz="1600" kern="1200" dirty="0">
            <a:solidFill>
              <a:prstClr val="white"/>
            </a:solidFill>
            <a:latin typeface="Segoe UI Semilight" panose="020B0402040204020203" pitchFamily="34" charset="0"/>
            <a:ea typeface="+mn-ea"/>
            <a:cs typeface="Segoe UI Semilight" panose="020B0402040204020203" pitchFamily="34" charset="0"/>
          </a:endParaRPr>
        </a:p>
      </dgm:t>
    </dgm:pt>
    <dgm:pt modelId="{1B239B5C-CBF0-4DE8-9BB1-17CC854058D8}" type="parTrans" cxnId="{DF11B714-A75B-4C99-B4FA-489EE2D57159}">
      <dgm:prSet/>
      <dgm:spPr>
        <a:solidFill>
          <a:schemeClr val="accent4"/>
        </a:solidFill>
        <a:ln>
          <a:solidFill>
            <a:schemeClr val="accent4"/>
          </a:solidFill>
        </a:ln>
      </dgm:spPr>
      <dgm:t>
        <a:bodyPr/>
        <a:lstStyle/>
        <a:p>
          <a:endParaRPr lang="en-IN"/>
        </a:p>
      </dgm:t>
    </dgm:pt>
    <dgm:pt modelId="{14E73F68-5562-4954-936E-040041779FB9}" type="sibTrans" cxnId="{DF11B714-A75B-4C99-B4FA-489EE2D57159}">
      <dgm:prSet/>
      <dgm:spPr/>
      <dgm:t>
        <a:bodyPr/>
        <a:lstStyle/>
        <a:p>
          <a:endParaRPr lang="en-IN"/>
        </a:p>
      </dgm:t>
    </dgm:pt>
    <dgm:pt modelId="{1FAED295-D70F-47B8-94C6-496F0540F556}">
      <dgm:prSet phldrT="[Text]" custT="1"/>
      <dgm:spPr>
        <a:solidFill>
          <a:schemeClr val="bg1">
            <a:alpha val="50000"/>
          </a:schemeClr>
        </a:solidFill>
        <a:ln>
          <a:solidFill>
            <a:schemeClr val="accent4"/>
          </a:solidFill>
        </a:ln>
      </dgm:spPr>
      <dgm:t>
        <a:bodyPr/>
        <a:lstStyle/>
        <a:p>
          <a:r>
            <a:rPr lang="en-US" sz="1600" kern="1200" dirty="0">
              <a:solidFill>
                <a:prstClr val="white"/>
              </a:solidFill>
              <a:latin typeface="Segoe UI Semilight" panose="020B0402040204020203" pitchFamily="34" charset="0"/>
              <a:ea typeface="+mn-ea"/>
              <a:cs typeface="Segoe UI Semilight" panose="020B0402040204020203" pitchFamily="34" charset="0"/>
            </a:rPr>
            <a:t>The report and presentation will showcase comprehensive weather analysis, seasonal trends, correlations, and predictive modeling insights, facilitating informed decision-making and strategic planning.</a:t>
          </a:r>
          <a:endParaRPr lang="en-IN" sz="1600" kern="1200" dirty="0">
            <a:solidFill>
              <a:prstClr val="white"/>
            </a:solidFill>
            <a:latin typeface="Segoe UI Semilight" panose="020B0402040204020203" pitchFamily="34" charset="0"/>
            <a:ea typeface="+mn-ea"/>
            <a:cs typeface="Segoe UI Semilight" panose="020B0402040204020203" pitchFamily="34" charset="0"/>
          </a:endParaRPr>
        </a:p>
      </dgm:t>
    </dgm:pt>
    <dgm:pt modelId="{7115EDD0-3792-4823-9F99-2198A07CBB92}" type="parTrans" cxnId="{E92C1B27-1B02-45CE-BBD6-126FAE4CF48C}">
      <dgm:prSet/>
      <dgm:spPr>
        <a:ln>
          <a:solidFill>
            <a:schemeClr val="accent4"/>
          </a:solidFill>
        </a:ln>
      </dgm:spPr>
      <dgm:t>
        <a:bodyPr/>
        <a:lstStyle/>
        <a:p>
          <a:endParaRPr lang="en-IN"/>
        </a:p>
      </dgm:t>
    </dgm:pt>
    <dgm:pt modelId="{55596E4D-3271-4CEE-AC92-DC83C5C1C212}" type="sibTrans" cxnId="{E92C1B27-1B02-45CE-BBD6-126FAE4CF48C}">
      <dgm:prSet/>
      <dgm:spPr/>
      <dgm:t>
        <a:bodyPr/>
        <a:lstStyle/>
        <a:p>
          <a:endParaRPr lang="en-IN"/>
        </a:p>
      </dgm:t>
    </dgm:pt>
    <dgm:pt modelId="{FD125053-1145-4EAC-AC71-3BB52C268F78}">
      <dgm:prSet phldrT="[Text]" custT="1"/>
      <dgm:spPr>
        <a:solidFill>
          <a:prstClr val="black">
            <a:alpha val="50000"/>
          </a:prstClr>
        </a:solidFill>
        <a:ln w="12700" cap="flat" cmpd="sng" algn="ctr">
          <a:solidFill>
            <a:srgbClr val="FFC000"/>
          </a:solidFill>
          <a:prstDash val="solid"/>
          <a:miter lim="800000"/>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IN" sz="1800" kern="1200" dirty="0">
              <a:solidFill>
                <a:schemeClr val="accent4"/>
              </a:solidFill>
              <a:latin typeface="Segoe UI Black" panose="020B0A02040204020203" pitchFamily="34" charset="0"/>
              <a:ea typeface="Segoe UI Black" panose="020B0A02040204020203" pitchFamily="34" charset="0"/>
              <a:cs typeface="+mn-cs"/>
            </a:rPr>
            <a:t>G</a:t>
          </a:r>
          <a:r>
            <a:rPr lang="en-IN" sz="1800" kern="1200" dirty="0">
              <a:solidFill>
                <a:schemeClr val="tx1"/>
              </a:solidFill>
              <a:latin typeface="Segoe UI Black" panose="020B0A02040204020203" pitchFamily="34" charset="0"/>
              <a:ea typeface="Segoe UI Black" panose="020B0A02040204020203" pitchFamily="34" charset="0"/>
              <a:cs typeface="+mn-cs"/>
            </a:rPr>
            <a:t>oal</a:t>
          </a:r>
        </a:p>
      </dgm:t>
    </dgm:pt>
    <dgm:pt modelId="{0386A0DA-2E41-4021-8EEB-CA352EB1D966}" type="parTrans" cxnId="{5591C8C7-7B72-4D40-8AD5-C35957ECFABE}">
      <dgm:prSet/>
      <dgm:spPr/>
      <dgm:t>
        <a:bodyPr/>
        <a:lstStyle/>
        <a:p>
          <a:endParaRPr lang="en-IN"/>
        </a:p>
      </dgm:t>
    </dgm:pt>
    <dgm:pt modelId="{AC9FDFBE-D116-4894-B07A-3D0856EDFB5F}" type="sibTrans" cxnId="{5591C8C7-7B72-4D40-8AD5-C35957ECFABE}">
      <dgm:prSet/>
      <dgm:spPr/>
      <dgm:t>
        <a:bodyPr/>
        <a:lstStyle/>
        <a:p>
          <a:endParaRPr lang="en-IN"/>
        </a:p>
      </dgm:t>
    </dgm:pt>
    <dgm:pt modelId="{6487683B-8734-4968-8D74-C6FE9EC1BA3F}">
      <dgm:prSet phldrT="[Text]" custT="1"/>
      <dgm:spPr>
        <a:solidFill>
          <a:schemeClr val="bg1">
            <a:alpha val="50000"/>
          </a:schemeClr>
        </a:solidFill>
        <a:ln>
          <a:solidFill>
            <a:schemeClr val="accent4"/>
          </a:solidFill>
        </a:ln>
      </dgm:spPr>
      <dgm:t>
        <a:bodyPr/>
        <a:lstStyle/>
        <a:p>
          <a:pPr algn="l"/>
          <a:r>
            <a:rPr lang="en-US" sz="1600" dirty="0">
              <a:latin typeface="Segoe UI Semilight" panose="020B0402040204020203" pitchFamily="34" charset="0"/>
              <a:cs typeface="Segoe UI Semilight" panose="020B0402040204020203" pitchFamily="34" charset="0"/>
            </a:rPr>
            <a:t>Utilize weather data analysis to enhance understanding of climate patterns, facilitating informed decision-making and resource allocation for various sectors.</a:t>
          </a:r>
          <a:endParaRPr lang="en-IN" sz="1600" dirty="0">
            <a:latin typeface="Segoe UI Semilight" panose="020B0402040204020203" pitchFamily="34" charset="0"/>
            <a:cs typeface="Segoe UI Semilight" panose="020B0402040204020203" pitchFamily="34" charset="0"/>
          </a:endParaRPr>
        </a:p>
      </dgm:t>
    </dgm:pt>
    <dgm:pt modelId="{BC1A5FC1-7250-4C6F-9F69-81A5D3A24A1C}" type="parTrans" cxnId="{19475AC6-9998-428D-BFDB-3A854842D933}">
      <dgm:prSet/>
      <dgm:spPr>
        <a:solidFill>
          <a:schemeClr val="accent4"/>
        </a:solidFill>
        <a:ln>
          <a:solidFill>
            <a:schemeClr val="accent4"/>
          </a:solidFill>
        </a:ln>
      </dgm:spPr>
      <dgm:t>
        <a:bodyPr/>
        <a:lstStyle/>
        <a:p>
          <a:endParaRPr lang="en-IN"/>
        </a:p>
      </dgm:t>
    </dgm:pt>
    <dgm:pt modelId="{F30DB7E0-936A-4ECA-AE62-C70A7CA3B582}" type="sibTrans" cxnId="{19475AC6-9998-428D-BFDB-3A854842D933}">
      <dgm:prSet/>
      <dgm:spPr/>
      <dgm:t>
        <a:bodyPr/>
        <a:lstStyle/>
        <a:p>
          <a:endParaRPr lang="en-IN"/>
        </a:p>
      </dgm:t>
    </dgm:pt>
    <dgm:pt modelId="{32E8840C-03FA-4261-99A8-AD2098363E4E}" type="pres">
      <dgm:prSet presAssocID="{331FE644-89E3-4D1A-AFA1-3FC51E2FD4AD}" presName="hierChild1" presStyleCnt="0">
        <dgm:presLayoutVars>
          <dgm:orgChart val="1"/>
          <dgm:chPref val="1"/>
          <dgm:dir/>
          <dgm:animOne val="branch"/>
          <dgm:animLvl val="lvl"/>
          <dgm:resizeHandles/>
        </dgm:presLayoutVars>
      </dgm:prSet>
      <dgm:spPr/>
    </dgm:pt>
    <dgm:pt modelId="{9E1ED071-F0DF-4241-AE3E-F7AD2E333765}" type="pres">
      <dgm:prSet presAssocID="{54F525DC-0D89-40DC-B26F-D532911DA07F}" presName="hierRoot1" presStyleCnt="0">
        <dgm:presLayoutVars>
          <dgm:hierBranch val="init"/>
        </dgm:presLayoutVars>
      </dgm:prSet>
      <dgm:spPr/>
    </dgm:pt>
    <dgm:pt modelId="{4040DFED-93D4-456F-BCD6-2B7AD55F5C73}" type="pres">
      <dgm:prSet presAssocID="{54F525DC-0D89-40DC-B26F-D532911DA07F}" presName="rootComposite1" presStyleCnt="0"/>
      <dgm:spPr/>
    </dgm:pt>
    <dgm:pt modelId="{5BBDF664-C68B-4258-B514-4D3A1FE0F619}" type="pres">
      <dgm:prSet presAssocID="{54F525DC-0D89-40DC-B26F-D532911DA07F}" presName="rootText1" presStyleLbl="node0" presStyleIdx="0" presStyleCnt="4" custScaleX="51925" custScaleY="64761" custLinFactNeighborX="-9142">
        <dgm:presLayoutVars>
          <dgm:chPref val="3"/>
        </dgm:presLayoutVars>
      </dgm:prSet>
      <dgm:spPr>
        <a:prstGeom prst="roundRect">
          <a:avLst/>
        </a:prstGeom>
      </dgm:spPr>
    </dgm:pt>
    <dgm:pt modelId="{1EF7776C-B648-4D41-88F0-5E96AF7373AC}" type="pres">
      <dgm:prSet presAssocID="{54F525DC-0D89-40DC-B26F-D532911DA07F}" presName="rootConnector1" presStyleLbl="node1" presStyleIdx="0" presStyleCnt="0"/>
      <dgm:spPr/>
    </dgm:pt>
    <dgm:pt modelId="{92215797-9F79-46FA-B92A-A516EF919B1F}" type="pres">
      <dgm:prSet presAssocID="{54F525DC-0D89-40DC-B26F-D532911DA07F}" presName="hierChild2" presStyleCnt="0"/>
      <dgm:spPr/>
    </dgm:pt>
    <dgm:pt modelId="{B8C7BF46-9A7B-410E-9B13-40160186CC23}" type="pres">
      <dgm:prSet presAssocID="{6BB7A95C-4C2C-482D-B34F-3CD928CE0D55}" presName="Name64" presStyleLbl="parChTrans1D2" presStyleIdx="0" presStyleCnt="4"/>
      <dgm:spPr/>
    </dgm:pt>
    <dgm:pt modelId="{D2D109BE-E6B4-48D0-A5AA-E980D637063B}" type="pres">
      <dgm:prSet presAssocID="{63C6508E-E7F2-438D-A758-E01B262CE415}" presName="hierRoot2" presStyleCnt="0">
        <dgm:presLayoutVars>
          <dgm:hierBranch val="init"/>
        </dgm:presLayoutVars>
      </dgm:prSet>
      <dgm:spPr/>
    </dgm:pt>
    <dgm:pt modelId="{81863757-5D8E-4A61-AC09-93B371E347A3}" type="pres">
      <dgm:prSet presAssocID="{63C6508E-E7F2-438D-A758-E01B262CE415}" presName="rootComposite" presStyleCnt="0"/>
      <dgm:spPr/>
    </dgm:pt>
    <dgm:pt modelId="{A875815B-B6A3-492E-AC63-5499D7DD0413}" type="pres">
      <dgm:prSet presAssocID="{63C6508E-E7F2-438D-A758-E01B262CE415}" presName="rootText" presStyleLbl="node2" presStyleIdx="0" presStyleCnt="4" custScaleX="192486">
        <dgm:presLayoutVars>
          <dgm:chPref val="3"/>
        </dgm:presLayoutVars>
      </dgm:prSet>
      <dgm:spPr>
        <a:prstGeom prst="roundRect">
          <a:avLst/>
        </a:prstGeom>
      </dgm:spPr>
    </dgm:pt>
    <dgm:pt modelId="{0C7A40B0-274E-4E3D-A3A6-A172C362CB2D}" type="pres">
      <dgm:prSet presAssocID="{63C6508E-E7F2-438D-A758-E01B262CE415}" presName="rootConnector" presStyleLbl="node2" presStyleIdx="0" presStyleCnt="4"/>
      <dgm:spPr/>
    </dgm:pt>
    <dgm:pt modelId="{B3F8AD13-969A-4622-95CF-202FDE0D70FD}" type="pres">
      <dgm:prSet presAssocID="{63C6508E-E7F2-438D-A758-E01B262CE415}" presName="hierChild4" presStyleCnt="0"/>
      <dgm:spPr/>
    </dgm:pt>
    <dgm:pt modelId="{F636794A-B8CD-4439-B73F-2A8CDFD40135}" type="pres">
      <dgm:prSet presAssocID="{63C6508E-E7F2-438D-A758-E01B262CE415}" presName="hierChild5" presStyleCnt="0"/>
      <dgm:spPr/>
    </dgm:pt>
    <dgm:pt modelId="{2E5374A2-B8E1-426F-A082-99B046D81921}" type="pres">
      <dgm:prSet presAssocID="{54F525DC-0D89-40DC-B26F-D532911DA07F}" presName="hierChild3" presStyleCnt="0"/>
      <dgm:spPr/>
    </dgm:pt>
    <dgm:pt modelId="{6F5C00EA-02A0-491A-924C-84A1588EB6D6}" type="pres">
      <dgm:prSet presAssocID="{FD125053-1145-4EAC-AC71-3BB52C268F78}" presName="hierRoot1" presStyleCnt="0">
        <dgm:presLayoutVars>
          <dgm:hierBranch val="init"/>
        </dgm:presLayoutVars>
      </dgm:prSet>
      <dgm:spPr/>
    </dgm:pt>
    <dgm:pt modelId="{30DD53E6-0ED0-4C02-9CA8-A70A17B487BB}" type="pres">
      <dgm:prSet presAssocID="{FD125053-1145-4EAC-AC71-3BB52C268F78}" presName="rootComposite1" presStyleCnt="0"/>
      <dgm:spPr/>
    </dgm:pt>
    <dgm:pt modelId="{40ACE7E2-13E1-4F35-AF73-560C82C2FD0F}" type="pres">
      <dgm:prSet presAssocID="{FD125053-1145-4EAC-AC71-3BB52C268F78}" presName="rootText1" presStyleLbl="node0" presStyleIdx="1" presStyleCnt="4" custScaleX="51949" custScaleY="64718" custLinFactNeighborX="-9575" custLinFactNeighborY="-852">
        <dgm:presLayoutVars>
          <dgm:chPref val="3"/>
        </dgm:presLayoutVars>
      </dgm:prSet>
      <dgm:spPr>
        <a:xfrm>
          <a:off x="830419" y="1579349"/>
          <a:ext cx="3665869" cy="1118090"/>
        </a:xfrm>
        <a:prstGeom prst="roundRect">
          <a:avLst/>
        </a:prstGeom>
      </dgm:spPr>
    </dgm:pt>
    <dgm:pt modelId="{E355069D-88C2-493D-BD20-5F2DDF064F59}" type="pres">
      <dgm:prSet presAssocID="{FD125053-1145-4EAC-AC71-3BB52C268F78}" presName="rootConnector1" presStyleLbl="node1" presStyleIdx="0" presStyleCnt="0"/>
      <dgm:spPr/>
    </dgm:pt>
    <dgm:pt modelId="{92216A3B-6CD5-40F3-A2AF-512F0AD90940}" type="pres">
      <dgm:prSet presAssocID="{FD125053-1145-4EAC-AC71-3BB52C268F78}" presName="hierChild2" presStyleCnt="0"/>
      <dgm:spPr/>
    </dgm:pt>
    <dgm:pt modelId="{6B085F4B-C192-4557-B7E2-0AC028A80506}" type="pres">
      <dgm:prSet presAssocID="{BC1A5FC1-7250-4C6F-9F69-81A5D3A24A1C}" presName="Name64" presStyleLbl="parChTrans1D2" presStyleIdx="1" presStyleCnt="4"/>
      <dgm:spPr/>
    </dgm:pt>
    <dgm:pt modelId="{7DD13A41-49F0-4D76-AB07-F89BD16B2A13}" type="pres">
      <dgm:prSet presAssocID="{6487683B-8734-4968-8D74-C6FE9EC1BA3F}" presName="hierRoot2" presStyleCnt="0">
        <dgm:presLayoutVars>
          <dgm:hierBranch val="init"/>
        </dgm:presLayoutVars>
      </dgm:prSet>
      <dgm:spPr/>
    </dgm:pt>
    <dgm:pt modelId="{26D19174-9AAF-423A-8EE1-76AB244F3716}" type="pres">
      <dgm:prSet presAssocID="{6487683B-8734-4968-8D74-C6FE9EC1BA3F}" presName="rootComposite" presStyleCnt="0"/>
      <dgm:spPr/>
    </dgm:pt>
    <dgm:pt modelId="{05621328-B198-4CDF-ACEA-AAF15681D270}" type="pres">
      <dgm:prSet presAssocID="{6487683B-8734-4968-8D74-C6FE9EC1BA3F}" presName="rootText" presStyleLbl="node2" presStyleIdx="1" presStyleCnt="4" custScaleX="192478">
        <dgm:presLayoutVars>
          <dgm:chPref val="3"/>
        </dgm:presLayoutVars>
      </dgm:prSet>
      <dgm:spPr>
        <a:prstGeom prst="roundRect">
          <a:avLst/>
        </a:prstGeom>
      </dgm:spPr>
    </dgm:pt>
    <dgm:pt modelId="{A53A09A6-0276-4F1B-85A9-F1A6A588BF35}" type="pres">
      <dgm:prSet presAssocID="{6487683B-8734-4968-8D74-C6FE9EC1BA3F}" presName="rootConnector" presStyleLbl="node2" presStyleIdx="1" presStyleCnt="4"/>
      <dgm:spPr/>
    </dgm:pt>
    <dgm:pt modelId="{B3494A04-B3A4-476A-9111-C1AAB6E9A708}" type="pres">
      <dgm:prSet presAssocID="{6487683B-8734-4968-8D74-C6FE9EC1BA3F}" presName="hierChild4" presStyleCnt="0"/>
      <dgm:spPr/>
    </dgm:pt>
    <dgm:pt modelId="{C14AD007-0AAC-4424-918B-E808A378FF95}" type="pres">
      <dgm:prSet presAssocID="{6487683B-8734-4968-8D74-C6FE9EC1BA3F}" presName="hierChild5" presStyleCnt="0"/>
      <dgm:spPr/>
    </dgm:pt>
    <dgm:pt modelId="{937B70CD-A628-4EFC-A000-47374B3BD2A8}" type="pres">
      <dgm:prSet presAssocID="{FD125053-1145-4EAC-AC71-3BB52C268F78}" presName="hierChild3" presStyleCnt="0"/>
      <dgm:spPr/>
    </dgm:pt>
    <dgm:pt modelId="{0F40E1C3-7E10-44E0-9D5F-06063FF9E98E}" type="pres">
      <dgm:prSet presAssocID="{A9FCE1E2-A8BD-4327-9C56-5B0EC5AB923A}" presName="hierRoot1" presStyleCnt="0">
        <dgm:presLayoutVars>
          <dgm:hierBranch val="init"/>
        </dgm:presLayoutVars>
      </dgm:prSet>
      <dgm:spPr/>
    </dgm:pt>
    <dgm:pt modelId="{0120CC2B-3C29-42FB-B051-A9B859F3E354}" type="pres">
      <dgm:prSet presAssocID="{A9FCE1E2-A8BD-4327-9C56-5B0EC5AB923A}" presName="rootComposite1" presStyleCnt="0"/>
      <dgm:spPr/>
    </dgm:pt>
    <dgm:pt modelId="{B3CBC816-A41A-44A6-A54D-484D5DD05F17}" type="pres">
      <dgm:prSet presAssocID="{A9FCE1E2-A8BD-4327-9C56-5B0EC5AB923A}" presName="rootText1" presStyleLbl="node0" presStyleIdx="2" presStyleCnt="4" custScaleX="51925" custScaleY="64761" custLinFactNeighborX="-9142">
        <dgm:presLayoutVars>
          <dgm:chPref val="3"/>
        </dgm:presLayoutVars>
      </dgm:prSet>
      <dgm:spPr>
        <a:prstGeom prst="roundRect">
          <a:avLst/>
        </a:prstGeom>
      </dgm:spPr>
    </dgm:pt>
    <dgm:pt modelId="{F1F49575-E4B2-4E90-86CC-A83367ED3F43}" type="pres">
      <dgm:prSet presAssocID="{A9FCE1E2-A8BD-4327-9C56-5B0EC5AB923A}" presName="rootConnector1" presStyleLbl="node1" presStyleIdx="0" presStyleCnt="0"/>
      <dgm:spPr/>
    </dgm:pt>
    <dgm:pt modelId="{5DA0E533-CAD7-4035-98E0-2C6162422559}" type="pres">
      <dgm:prSet presAssocID="{A9FCE1E2-A8BD-4327-9C56-5B0EC5AB923A}" presName="hierChild2" presStyleCnt="0"/>
      <dgm:spPr/>
    </dgm:pt>
    <dgm:pt modelId="{7DB53A98-811C-40D7-8429-72195CD649C5}" type="pres">
      <dgm:prSet presAssocID="{1B239B5C-CBF0-4DE8-9BB1-17CC854058D8}" presName="Name64" presStyleLbl="parChTrans1D2" presStyleIdx="2" presStyleCnt="4"/>
      <dgm:spPr/>
    </dgm:pt>
    <dgm:pt modelId="{2F463074-6067-4ADA-B4BD-71625C7E6B7D}" type="pres">
      <dgm:prSet presAssocID="{EEAEF59C-F638-423B-B9E3-EE2B030748C8}" presName="hierRoot2" presStyleCnt="0">
        <dgm:presLayoutVars>
          <dgm:hierBranch val="init"/>
        </dgm:presLayoutVars>
      </dgm:prSet>
      <dgm:spPr/>
    </dgm:pt>
    <dgm:pt modelId="{993CAC62-5935-4E9B-8C80-3EAF2D55E6A4}" type="pres">
      <dgm:prSet presAssocID="{EEAEF59C-F638-423B-B9E3-EE2B030748C8}" presName="rootComposite" presStyleCnt="0"/>
      <dgm:spPr/>
    </dgm:pt>
    <dgm:pt modelId="{EB2E7AC0-3F04-47AE-8C89-37BD51D44095}" type="pres">
      <dgm:prSet presAssocID="{EEAEF59C-F638-423B-B9E3-EE2B030748C8}" presName="rootText" presStyleLbl="node2" presStyleIdx="2" presStyleCnt="4" custScaleX="192486">
        <dgm:presLayoutVars>
          <dgm:chPref val="3"/>
        </dgm:presLayoutVars>
      </dgm:prSet>
      <dgm:spPr>
        <a:prstGeom prst="roundRect">
          <a:avLst/>
        </a:prstGeom>
      </dgm:spPr>
    </dgm:pt>
    <dgm:pt modelId="{0B60C322-B1B9-40E3-8762-248D8A6964A3}" type="pres">
      <dgm:prSet presAssocID="{EEAEF59C-F638-423B-B9E3-EE2B030748C8}" presName="rootConnector" presStyleLbl="node2" presStyleIdx="2" presStyleCnt="4"/>
      <dgm:spPr/>
    </dgm:pt>
    <dgm:pt modelId="{F1C36798-B788-41FB-B79A-987A0F686CDF}" type="pres">
      <dgm:prSet presAssocID="{EEAEF59C-F638-423B-B9E3-EE2B030748C8}" presName="hierChild4" presStyleCnt="0"/>
      <dgm:spPr/>
    </dgm:pt>
    <dgm:pt modelId="{A86B16B7-AA54-42F3-8A36-852F667F517C}" type="pres">
      <dgm:prSet presAssocID="{EEAEF59C-F638-423B-B9E3-EE2B030748C8}" presName="hierChild5" presStyleCnt="0"/>
      <dgm:spPr/>
    </dgm:pt>
    <dgm:pt modelId="{146C29D3-5862-4340-88DF-E03192F0FB41}" type="pres">
      <dgm:prSet presAssocID="{A9FCE1E2-A8BD-4327-9C56-5B0EC5AB923A}" presName="hierChild3" presStyleCnt="0"/>
      <dgm:spPr/>
    </dgm:pt>
    <dgm:pt modelId="{11D9CED1-9725-4353-BC13-7944D674350B}" type="pres">
      <dgm:prSet presAssocID="{8F7414A1-FD23-4E07-AA06-398F159E1CD7}" presName="hierRoot1" presStyleCnt="0">
        <dgm:presLayoutVars>
          <dgm:hierBranch val="init"/>
        </dgm:presLayoutVars>
      </dgm:prSet>
      <dgm:spPr/>
    </dgm:pt>
    <dgm:pt modelId="{09241971-B63E-488F-BBA1-BE72278A62AF}" type="pres">
      <dgm:prSet presAssocID="{8F7414A1-FD23-4E07-AA06-398F159E1CD7}" presName="rootComposite1" presStyleCnt="0"/>
      <dgm:spPr/>
    </dgm:pt>
    <dgm:pt modelId="{D437BB9B-CE62-4CE3-866F-26ABC03D4DA2}" type="pres">
      <dgm:prSet presAssocID="{8F7414A1-FD23-4E07-AA06-398F159E1CD7}" presName="rootText1" presStyleLbl="node0" presStyleIdx="3" presStyleCnt="4" custScaleX="51925" custScaleY="64761" custLinFactNeighborX="-9142">
        <dgm:presLayoutVars>
          <dgm:chPref val="3"/>
        </dgm:presLayoutVars>
      </dgm:prSet>
      <dgm:spPr>
        <a:prstGeom prst="roundRect">
          <a:avLst/>
        </a:prstGeom>
      </dgm:spPr>
    </dgm:pt>
    <dgm:pt modelId="{75B9D950-252D-4F74-9AF8-5C839CBC87CC}" type="pres">
      <dgm:prSet presAssocID="{8F7414A1-FD23-4E07-AA06-398F159E1CD7}" presName="rootConnector1" presStyleLbl="node1" presStyleIdx="0" presStyleCnt="0"/>
      <dgm:spPr/>
    </dgm:pt>
    <dgm:pt modelId="{40568B23-734C-420B-91DA-463D7695CDB7}" type="pres">
      <dgm:prSet presAssocID="{8F7414A1-FD23-4E07-AA06-398F159E1CD7}" presName="hierChild2" presStyleCnt="0"/>
      <dgm:spPr/>
    </dgm:pt>
    <dgm:pt modelId="{A164FCD9-C66C-4339-8ECB-2311E4F324F5}" type="pres">
      <dgm:prSet presAssocID="{7115EDD0-3792-4823-9F99-2198A07CBB92}" presName="Name64" presStyleLbl="parChTrans1D2" presStyleIdx="3" presStyleCnt="4"/>
      <dgm:spPr/>
    </dgm:pt>
    <dgm:pt modelId="{499E83D9-40D6-4C28-A49E-4C23A1F631B7}" type="pres">
      <dgm:prSet presAssocID="{1FAED295-D70F-47B8-94C6-496F0540F556}" presName="hierRoot2" presStyleCnt="0">
        <dgm:presLayoutVars>
          <dgm:hierBranch val="init"/>
        </dgm:presLayoutVars>
      </dgm:prSet>
      <dgm:spPr/>
    </dgm:pt>
    <dgm:pt modelId="{F0D24E07-B6A7-4A80-ABEC-1C82EAA8E7FD}" type="pres">
      <dgm:prSet presAssocID="{1FAED295-D70F-47B8-94C6-496F0540F556}" presName="rootComposite" presStyleCnt="0"/>
      <dgm:spPr/>
    </dgm:pt>
    <dgm:pt modelId="{7BF65756-1113-4959-BD29-2BA80C215706}" type="pres">
      <dgm:prSet presAssocID="{1FAED295-D70F-47B8-94C6-496F0540F556}" presName="rootText" presStyleLbl="node2" presStyleIdx="3" presStyleCnt="4" custScaleX="192486">
        <dgm:presLayoutVars>
          <dgm:chPref val="3"/>
        </dgm:presLayoutVars>
      </dgm:prSet>
      <dgm:spPr>
        <a:prstGeom prst="roundRect">
          <a:avLst/>
        </a:prstGeom>
      </dgm:spPr>
    </dgm:pt>
    <dgm:pt modelId="{B5DC6062-AB03-47FE-A34C-CFB176E3B9DB}" type="pres">
      <dgm:prSet presAssocID="{1FAED295-D70F-47B8-94C6-496F0540F556}" presName="rootConnector" presStyleLbl="node2" presStyleIdx="3" presStyleCnt="4"/>
      <dgm:spPr/>
    </dgm:pt>
    <dgm:pt modelId="{E1AB4C4A-E45B-4C7E-B778-DE1D2CAB3F14}" type="pres">
      <dgm:prSet presAssocID="{1FAED295-D70F-47B8-94C6-496F0540F556}" presName="hierChild4" presStyleCnt="0"/>
      <dgm:spPr/>
    </dgm:pt>
    <dgm:pt modelId="{92B3DA68-C1AC-4B5E-AC15-579F44AD6597}" type="pres">
      <dgm:prSet presAssocID="{1FAED295-D70F-47B8-94C6-496F0540F556}" presName="hierChild5" presStyleCnt="0"/>
      <dgm:spPr/>
    </dgm:pt>
    <dgm:pt modelId="{1268D107-8CFD-4AB8-A325-DF7E9C553A1E}" type="pres">
      <dgm:prSet presAssocID="{8F7414A1-FD23-4E07-AA06-398F159E1CD7}" presName="hierChild3" presStyleCnt="0"/>
      <dgm:spPr/>
    </dgm:pt>
  </dgm:ptLst>
  <dgm:cxnLst>
    <dgm:cxn modelId="{A07BB901-2456-4ADE-9700-68EE0BF15E0D}" type="presOf" srcId="{1FAED295-D70F-47B8-94C6-496F0540F556}" destId="{7BF65756-1113-4959-BD29-2BA80C215706}" srcOrd="0" destOrd="0" presId="urn:microsoft.com/office/officeart/2009/3/layout/HorizontalOrganizationChart"/>
    <dgm:cxn modelId="{B27C1C09-9E9E-4A54-924E-603542D1F52F}" type="presOf" srcId="{54F525DC-0D89-40DC-B26F-D532911DA07F}" destId="{5BBDF664-C68B-4258-B514-4D3A1FE0F619}" srcOrd="0" destOrd="0" presId="urn:microsoft.com/office/officeart/2009/3/layout/HorizontalOrganizationChart"/>
    <dgm:cxn modelId="{ECA9B60A-AC4C-4765-B555-F0A2BE46733F}" type="presOf" srcId="{6487683B-8734-4968-8D74-C6FE9EC1BA3F}" destId="{05621328-B198-4CDF-ACEA-AAF15681D270}" srcOrd="0" destOrd="0" presId="urn:microsoft.com/office/officeart/2009/3/layout/HorizontalOrganizationChart"/>
    <dgm:cxn modelId="{B941F20C-1612-433C-A0CC-AEC179E89EB5}" srcId="{331FE644-89E3-4D1A-AFA1-3FC51E2FD4AD}" destId="{A9FCE1E2-A8BD-4327-9C56-5B0EC5AB923A}" srcOrd="2" destOrd="0" parTransId="{F9169E1F-C890-4EE5-96BB-C722197B54D8}" sibTransId="{6D2ADCC2-D8DD-4BE9-A07E-6C934D456C1E}"/>
    <dgm:cxn modelId="{DF11B714-A75B-4C99-B4FA-489EE2D57159}" srcId="{A9FCE1E2-A8BD-4327-9C56-5B0EC5AB923A}" destId="{EEAEF59C-F638-423B-B9E3-EE2B030748C8}" srcOrd="0" destOrd="0" parTransId="{1B239B5C-CBF0-4DE8-9BB1-17CC854058D8}" sibTransId="{14E73F68-5562-4954-936E-040041779FB9}"/>
    <dgm:cxn modelId="{ADCDF219-6ECA-4C88-8147-AB289EBBDCF9}" srcId="{54F525DC-0D89-40DC-B26F-D532911DA07F}" destId="{63C6508E-E7F2-438D-A758-E01B262CE415}" srcOrd="0" destOrd="0" parTransId="{6BB7A95C-4C2C-482D-B34F-3CD928CE0D55}" sibTransId="{D38600BA-ED67-4EA9-9C38-646E8BCB70F8}"/>
    <dgm:cxn modelId="{E92C1B27-1B02-45CE-BBD6-126FAE4CF48C}" srcId="{8F7414A1-FD23-4E07-AA06-398F159E1CD7}" destId="{1FAED295-D70F-47B8-94C6-496F0540F556}" srcOrd="0" destOrd="0" parTransId="{7115EDD0-3792-4823-9F99-2198A07CBB92}" sibTransId="{55596E4D-3271-4CEE-AC92-DC83C5C1C212}"/>
    <dgm:cxn modelId="{13083930-BAB2-416F-A2F7-85D0BAE626BC}" type="presOf" srcId="{63C6508E-E7F2-438D-A758-E01B262CE415}" destId="{A875815B-B6A3-492E-AC63-5499D7DD0413}" srcOrd="0" destOrd="0" presId="urn:microsoft.com/office/officeart/2009/3/layout/HorizontalOrganizationChart"/>
    <dgm:cxn modelId="{6162C232-C8CC-4EF4-9115-E69DDE0F1AE8}" type="presOf" srcId="{BC1A5FC1-7250-4C6F-9F69-81A5D3A24A1C}" destId="{6B085F4B-C192-4557-B7E2-0AC028A80506}" srcOrd="0" destOrd="0" presId="urn:microsoft.com/office/officeart/2009/3/layout/HorizontalOrganizationChart"/>
    <dgm:cxn modelId="{E9FE9C34-B69E-4D8C-802F-A0F5743E4723}" srcId="{331FE644-89E3-4D1A-AFA1-3FC51E2FD4AD}" destId="{54F525DC-0D89-40DC-B26F-D532911DA07F}" srcOrd="0" destOrd="0" parTransId="{10EC30B9-52EB-446F-ADEC-26305A528416}" sibTransId="{2B5FDEC5-EF1E-4244-B54F-EEF85499BE10}"/>
    <dgm:cxn modelId="{0210FF5F-0B9E-4367-A03B-FE2B762E53E4}" type="presOf" srcId="{EEAEF59C-F638-423B-B9E3-EE2B030748C8}" destId="{EB2E7AC0-3F04-47AE-8C89-37BD51D44095}" srcOrd="0" destOrd="0" presId="urn:microsoft.com/office/officeart/2009/3/layout/HorizontalOrganizationChart"/>
    <dgm:cxn modelId="{301B6154-77DA-4EE1-83CD-D13625F0C2F4}" type="presOf" srcId="{8F7414A1-FD23-4E07-AA06-398F159E1CD7}" destId="{75B9D950-252D-4F74-9AF8-5C839CBC87CC}" srcOrd="1" destOrd="0" presId="urn:microsoft.com/office/officeart/2009/3/layout/HorizontalOrganizationChart"/>
    <dgm:cxn modelId="{914CAE7E-6549-48E6-9B31-F14E9E109429}" type="presOf" srcId="{8F7414A1-FD23-4E07-AA06-398F159E1CD7}" destId="{D437BB9B-CE62-4CE3-866F-26ABC03D4DA2}" srcOrd="0" destOrd="0" presId="urn:microsoft.com/office/officeart/2009/3/layout/HorizontalOrganizationChart"/>
    <dgm:cxn modelId="{12A37A83-FF5C-4BF1-982F-C4EEC3985AF9}" type="presOf" srcId="{A9FCE1E2-A8BD-4327-9C56-5B0EC5AB923A}" destId="{B3CBC816-A41A-44A6-A54D-484D5DD05F17}" srcOrd="0" destOrd="0" presId="urn:microsoft.com/office/officeart/2009/3/layout/HorizontalOrganizationChart"/>
    <dgm:cxn modelId="{6F034087-61BC-4DC7-8D5B-33AC1BECE80D}" type="presOf" srcId="{6BB7A95C-4C2C-482D-B34F-3CD928CE0D55}" destId="{B8C7BF46-9A7B-410E-9B13-40160186CC23}" srcOrd="0" destOrd="0" presId="urn:microsoft.com/office/officeart/2009/3/layout/HorizontalOrganizationChart"/>
    <dgm:cxn modelId="{3512BA88-D299-45D8-8E1D-9F4DF14BFA45}" type="presOf" srcId="{A9FCE1E2-A8BD-4327-9C56-5B0EC5AB923A}" destId="{F1F49575-E4B2-4E90-86CC-A83367ED3F43}" srcOrd="1" destOrd="0" presId="urn:microsoft.com/office/officeart/2009/3/layout/HorizontalOrganizationChart"/>
    <dgm:cxn modelId="{7F9ECD8B-143B-44AD-9AC7-E1CF287C3E46}" type="presOf" srcId="{FD125053-1145-4EAC-AC71-3BB52C268F78}" destId="{E355069D-88C2-493D-BD20-5F2DDF064F59}" srcOrd="1" destOrd="0" presId="urn:microsoft.com/office/officeart/2009/3/layout/HorizontalOrganizationChart"/>
    <dgm:cxn modelId="{10A1B38F-6431-4C5D-8939-A60CAE1D477B}" type="presOf" srcId="{331FE644-89E3-4D1A-AFA1-3FC51E2FD4AD}" destId="{32E8840C-03FA-4261-99A8-AD2098363E4E}" srcOrd="0" destOrd="0" presId="urn:microsoft.com/office/officeart/2009/3/layout/HorizontalOrganizationChart"/>
    <dgm:cxn modelId="{8F9A4395-1335-4DA9-9B67-56964BECC3BC}" type="presOf" srcId="{1B239B5C-CBF0-4DE8-9BB1-17CC854058D8}" destId="{7DB53A98-811C-40D7-8429-72195CD649C5}" srcOrd="0" destOrd="0" presId="urn:microsoft.com/office/officeart/2009/3/layout/HorizontalOrganizationChart"/>
    <dgm:cxn modelId="{2F3D5999-E52D-42A9-8FDC-616DF293A162}" type="presOf" srcId="{1FAED295-D70F-47B8-94C6-496F0540F556}" destId="{B5DC6062-AB03-47FE-A34C-CFB176E3B9DB}" srcOrd="1" destOrd="0" presId="urn:microsoft.com/office/officeart/2009/3/layout/HorizontalOrganizationChart"/>
    <dgm:cxn modelId="{4FDB079E-D207-4C1D-BA36-8B07F2C69CD7}" type="presOf" srcId="{6487683B-8734-4968-8D74-C6FE9EC1BA3F}" destId="{A53A09A6-0276-4F1B-85A9-F1A6A588BF35}" srcOrd="1" destOrd="0" presId="urn:microsoft.com/office/officeart/2009/3/layout/HorizontalOrganizationChart"/>
    <dgm:cxn modelId="{4E58DFA1-0C4A-467F-BB75-D4CDDB10F02A}" type="presOf" srcId="{54F525DC-0D89-40DC-B26F-D532911DA07F}" destId="{1EF7776C-B648-4D41-88F0-5E96AF7373AC}" srcOrd="1" destOrd="0" presId="urn:microsoft.com/office/officeart/2009/3/layout/HorizontalOrganizationChart"/>
    <dgm:cxn modelId="{B8431BB6-D51A-4973-A887-A2B436419479}" type="presOf" srcId="{63C6508E-E7F2-438D-A758-E01B262CE415}" destId="{0C7A40B0-274E-4E3D-A3A6-A172C362CB2D}" srcOrd="1" destOrd="0" presId="urn:microsoft.com/office/officeart/2009/3/layout/HorizontalOrganizationChart"/>
    <dgm:cxn modelId="{19475AC6-9998-428D-BFDB-3A854842D933}" srcId="{FD125053-1145-4EAC-AC71-3BB52C268F78}" destId="{6487683B-8734-4968-8D74-C6FE9EC1BA3F}" srcOrd="0" destOrd="0" parTransId="{BC1A5FC1-7250-4C6F-9F69-81A5D3A24A1C}" sibTransId="{F30DB7E0-936A-4ECA-AE62-C70A7CA3B582}"/>
    <dgm:cxn modelId="{5B9512C7-1435-435D-A3E2-9F1D3281FE5E}" type="presOf" srcId="{7115EDD0-3792-4823-9F99-2198A07CBB92}" destId="{A164FCD9-C66C-4339-8ECB-2311E4F324F5}" srcOrd="0" destOrd="0" presId="urn:microsoft.com/office/officeart/2009/3/layout/HorizontalOrganizationChart"/>
    <dgm:cxn modelId="{5591C8C7-7B72-4D40-8AD5-C35957ECFABE}" srcId="{331FE644-89E3-4D1A-AFA1-3FC51E2FD4AD}" destId="{FD125053-1145-4EAC-AC71-3BB52C268F78}" srcOrd="1" destOrd="0" parTransId="{0386A0DA-2E41-4021-8EEB-CA352EB1D966}" sibTransId="{AC9FDFBE-D116-4894-B07A-3D0856EDFB5F}"/>
    <dgm:cxn modelId="{653961D9-979E-465F-AA73-D62F2CD0CCC8}" type="presOf" srcId="{FD125053-1145-4EAC-AC71-3BB52C268F78}" destId="{40ACE7E2-13E1-4F35-AF73-560C82C2FD0F}" srcOrd="0" destOrd="0" presId="urn:microsoft.com/office/officeart/2009/3/layout/HorizontalOrganizationChart"/>
    <dgm:cxn modelId="{4F96D3F3-3E84-41F8-B88F-EC4E9D1C9A37}" type="presOf" srcId="{EEAEF59C-F638-423B-B9E3-EE2B030748C8}" destId="{0B60C322-B1B9-40E3-8762-248D8A6964A3}" srcOrd="1" destOrd="0" presId="urn:microsoft.com/office/officeart/2009/3/layout/HorizontalOrganizationChart"/>
    <dgm:cxn modelId="{C888E1F6-A6BF-419C-A819-325AC4594C34}" srcId="{331FE644-89E3-4D1A-AFA1-3FC51E2FD4AD}" destId="{8F7414A1-FD23-4E07-AA06-398F159E1CD7}" srcOrd="3" destOrd="0" parTransId="{B9DBC8C0-86FF-4B2F-8666-61F25704ED70}" sibTransId="{A3CD086D-5DF8-490E-AD04-05BAB95A3A52}"/>
    <dgm:cxn modelId="{0CA1B459-A60D-4EC3-9B10-AC28E15DBE2F}" type="presParOf" srcId="{32E8840C-03FA-4261-99A8-AD2098363E4E}" destId="{9E1ED071-F0DF-4241-AE3E-F7AD2E333765}" srcOrd="0" destOrd="0" presId="urn:microsoft.com/office/officeart/2009/3/layout/HorizontalOrganizationChart"/>
    <dgm:cxn modelId="{69BF616F-525A-45DF-8FC7-D421592B9F4D}" type="presParOf" srcId="{9E1ED071-F0DF-4241-AE3E-F7AD2E333765}" destId="{4040DFED-93D4-456F-BCD6-2B7AD55F5C73}" srcOrd="0" destOrd="0" presId="urn:microsoft.com/office/officeart/2009/3/layout/HorizontalOrganizationChart"/>
    <dgm:cxn modelId="{1C68462F-5206-4D62-BF2A-E7AD59B3D479}" type="presParOf" srcId="{4040DFED-93D4-456F-BCD6-2B7AD55F5C73}" destId="{5BBDF664-C68B-4258-B514-4D3A1FE0F619}" srcOrd="0" destOrd="0" presId="urn:microsoft.com/office/officeart/2009/3/layout/HorizontalOrganizationChart"/>
    <dgm:cxn modelId="{333638C2-90C7-4A51-8B7B-56A1D1BEA59D}" type="presParOf" srcId="{4040DFED-93D4-456F-BCD6-2B7AD55F5C73}" destId="{1EF7776C-B648-4D41-88F0-5E96AF7373AC}" srcOrd="1" destOrd="0" presId="urn:microsoft.com/office/officeart/2009/3/layout/HorizontalOrganizationChart"/>
    <dgm:cxn modelId="{C4DE0565-D500-4CB1-8A6E-32764CA817F8}" type="presParOf" srcId="{9E1ED071-F0DF-4241-AE3E-F7AD2E333765}" destId="{92215797-9F79-46FA-B92A-A516EF919B1F}" srcOrd="1" destOrd="0" presId="urn:microsoft.com/office/officeart/2009/3/layout/HorizontalOrganizationChart"/>
    <dgm:cxn modelId="{96B2A66C-46F1-4856-8B95-A4AED947E1D0}" type="presParOf" srcId="{92215797-9F79-46FA-B92A-A516EF919B1F}" destId="{B8C7BF46-9A7B-410E-9B13-40160186CC23}" srcOrd="0" destOrd="0" presId="urn:microsoft.com/office/officeart/2009/3/layout/HorizontalOrganizationChart"/>
    <dgm:cxn modelId="{CFA51479-021E-4D3A-AEF4-CF700291D6FA}" type="presParOf" srcId="{92215797-9F79-46FA-B92A-A516EF919B1F}" destId="{D2D109BE-E6B4-48D0-A5AA-E980D637063B}" srcOrd="1" destOrd="0" presId="urn:microsoft.com/office/officeart/2009/3/layout/HorizontalOrganizationChart"/>
    <dgm:cxn modelId="{D2D94537-8841-41BE-8904-76D798DA7F2D}" type="presParOf" srcId="{D2D109BE-E6B4-48D0-A5AA-E980D637063B}" destId="{81863757-5D8E-4A61-AC09-93B371E347A3}" srcOrd="0" destOrd="0" presId="urn:microsoft.com/office/officeart/2009/3/layout/HorizontalOrganizationChart"/>
    <dgm:cxn modelId="{E543A48C-EE43-4040-A05D-728B7A5F3811}" type="presParOf" srcId="{81863757-5D8E-4A61-AC09-93B371E347A3}" destId="{A875815B-B6A3-492E-AC63-5499D7DD0413}" srcOrd="0" destOrd="0" presId="urn:microsoft.com/office/officeart/2009/3/layout/HorizontalOrganizationChart"/>
    <dgm:cxn modelId="{30B19707-E943-4364-A255-C9BAA00B9F84}" type="presParOf" srcId="{81863757-5D8E-4A61-AC09-93B371E347A3}" destId="{0C7A40B0-274E-4E3D-A3A6-A172C362CB2D}" srcOrd="1" destOrd="0" presId="urn:microsoft.com/office/officeart/2009/3/layout/HorizontalOrganizationChart"/>
    <dgm:cxn modelId="{F9208F4B-B0C7-4760-9FBA-E234464B9496}" type="presParOf" srcId="{D2D109BE-E6B4-48D0-A5AA-E980D637063B}" destId="{B3F8AD13-969A-4622-95CF-202FDE0D70FD}" srcOrd="1" destOrd="0" presId="urn:microsoft.com/office/officeart/2009/3/layout/HorizontalOrganizationChart"/>
    <dgm:cxn modelId="{8747A467-BC32-4B4F-A68D-5706FC518F88}" type="presParOf" srcId="{D2D109BE-E6B4-48D0-A5AA-E980D637063B}" destId="{F636794A-B8CD-4439-B73F-2A8CDFD40135}" srcOrd="2" destOrd="0" presId="urn:microsoft.com/office/officeart/2009/3/layout/HorizontalOrganizationChart"/>
    <dgm:cxn modelId="{39F3B81D-8881-414B-BB42-BD5F207BA162}" type="presParOf" srcId="{9E1ED071-F0DF-4241-AE3E-F7AD2E333765}" destId="{2E5374A2-B8E1-426F-A082-99B046D81921}" srcOrd="2" destOrd="0" presId="urn:microsoft.com/office/officeart/2009/3/layout/HorizontalOrganizationChart"/>
    <dgm:cxn modelId="{2CF6B7C9-8A2C-462C-9C1F-420E068E3C3C}" type="presParOf" srcId="{32E8840C-03FA-4261-99A8-AD2098363E4E}" destId="{6F5C00EA-02A0-491A-924C-84A1588EB6D6}" srcOrd="1" destOrd="0" presId="urn:microsoft.com/office/officeart/2009/3/layout/HorizontalOrganizationChart"/>
    <dgm:cxn modelId="{5BBD633B-1581-4AEA-A79F-D8950B7AFC37}" type="presParOf" srcId="{6F5C00EA-02A0-491A-924C-84A1588EB6D6}" destId="{30DD53E6-0ED0-4C02-9CA8-A70A17B487BB}" srcOrd="0" destOrd="0" presId="urn:microsoft.com/office/officeart/2009/3/layout/HorizontalOrganizationChart"/>
    <dgm:cxn modelId="{005101B6-F69C-4C80-BC87-419F2FAF6948}" type="presParOf" srcId="{30DD53E6-0ED0-4C02-9CA8-A70A17B487BB}" destId="{40ACE7E2-13E1-4F35-AF73-560C82C2FD0F}" srcOrd="0" destOrd="0" presId="urn:microsoft.com/office/officeart/2009/3/layout/HorizontalOrganizationChart"/>
    <dgm:cxn modelId="{59494336-2A59-4CE8-9B4E-EAA0D98B836A}" type="presParOf" srcId="{30DD53E6-0ED0-4C02-9CA8-A70A17B487BB}" destId="{E355069D-88C2-493D-BD20-5F2DDF064F59}" srcOrd="1" destOrd="0" presId="urn:microsoft.com/office/officeart/2009/3/layout/HorizontalOrganizationChart"/>
    <dgm:cxn modelId="{D0CF6851-E121-45E1-9FB6-D0426363ECE1}" type="presParOf" srcId="{6F5C00EA-02A0-491A-924C-84A1588EB6D6}" destId="{92216A3B-6CD5-40F3-A2AF-512F0AD90940}" srcOrd="1" destOrd="0" presId="urn:microsoft.com/office/officeart/2009/3/layout/HorizontalOrganizationChart"/>
    <dgm:cxn modelId="{3B334B7C-B07A-4B51-A96D-6C2C98523B74}" type="presParOf" srcId="{92216A3B-6CD5-40F3-A2AF-512F0AD90940}" destId="{6B085F4B-C192-4557-B7E2-0AC028A80506}" srcOrd="0" destOrd="0" presId="urn:microsoft.com/office/officeart/2009/3/layout/HorizontalOrganizationChart"/>
    <dgm:cxn modelId="{41184EB5-D2C9-47AA-9676-DF0267EBF95C}" type="presParOf" srcId="{92216A3B-6CD5-40F3-A2AF-512F0AD90940}" destId="{7DD13A41-49F0-4D76-AB07-F89BD16B2A13}" srcOrd="1" destOrd="0" presId="urn:microsoft.com/office/officeart/2009/3/layout/HorizontalOrganizationChart"/>
    <dgm:cxn modelId="{3484D4DC-642A-4B59-9C5F-67256022F6F6}" type="presParOf" srcId="{7DD13A41-49F0-4D76-AB07-F89BD16B2A13}" destId="{26D19174-9AAF-423A-8EE1-76AB244F3716}" srcOrd="0" destOrd="0" presId="urn:microsoft.com/office/officeart/2009/3/layout/HorizontalOrganizationChart"/>
    <dgm:cxn modelId="{BC4C6BC1-7826-450C-B59C-9D990D68FDF9}" type="presParOf" srcId="{26D19174-9AAF-423A-8EE1-76AB244F3716}" destId="{05621328-B198-4CDF-ACEA-AAF15681D270}" srcOrd="0" destOrd="0" presId="urn:microsoft.com/office/officeart/2009/3/layout/HorizontalOrganizationChart"/>
    <dgm:cxn modelId="{ACDB7ADD-6F43-4D59-A137-219E334CD976}" type="presParOf" srcId="{26D19174-9AAF-423A-8EE1-76AB244F3716}" destId="{A53A09A6-0276-4F1B-85A9-F1A6A588BF35}" srcOrd="1" destOrd="0" presId="urn:microsoft.com/office/officeart/2009/3/layout/HorizontalOrganizationChart"/>
    <dgm:cxn modelId="{79724A86-CF88-45A2-916B-8B9B8F317E6C}" type="presParOf" srcId="{7DD13A41-49F0-4D76-AB07-F89BD16B2A13}" destId="{B3494A04-B3A4-476A-9111-C1AAB6E9A708}" srcOrd="1" destOrd="0" presId="urn:microsoft.com/office/officeart/2009/3/layout/HorizontalOrganizationChart"/>
    <dgm:cxn modelId="{89A4329D-1FF8-404C-9F64-63CA548BB983}" type="presParOf" srcId="{7DD13A41-49F0-4D76-AB07-F89BD16B2A13}" destId="{C14AD007-0AAC-4424-918B-E808A378FF95}" srcOrd="2" destOrd="0" presId="urn:microsoft.com/office/officeart/2009/3/layout/HorizontalOrganizationChart"/>
    <dgm:cxn modelId="{0B722BDB-9151-4780-90DD-0FE9D7F23DF9}" type="presParOf" srcId="{6F5C00EA-02A0-491A-924C-84A1588EB6D6}" destId="{937B70CD-A628-4EFC-A000-47374B3BD2A8}" srcOrd="2" destOrd="0" presId="urn:microsoft.com/office/officeart/2009/3/layout/HorizontalOrganizationChart"/>
    <dgm:cxn modelId="{43442528-EFFF-47A7-8BAA-1A09DE09B1C2}" type="presParOf" srcId="{32E8840C-03FA-4261-99A8-AD2098363E4E}" destId="{0F40E1C3-7E10-44E0-9D5F-06063FF9E98E}" srcOrd="2" destOrd="0" presId="urn:microsoft.com/office/officeart/2009/3/layout/HorizontalOrganizationChart"/>
    <dgm:cxn modelId="{DAD9815D-8D11-4CE2-B63B-1535019DA919}" type="presParOf" srcId="{0F40E1C3-7E10-44E0-9D5F-06063FF9E98E}" destId="{0120CC2B-3C29-42FB-B051-A9B859F3E354}" srcOrd="0" destOrd="0" presId="urn:microsoft.com/office/officeart/2009/3/layout/HorizontalOrganizationChart"/>
    <dgm:cxn modelId="{B40E1CB0-EA4A-4DBA-B443-1A1F1E340A14}" type="presParOf" srcId="{0120CC2B-3C29-42FB-B051-A9B859F3E354}" destId="{B3CBC816-A41A-44A6-A54D-484D5DD05F17}" srcOrd="0" destOrd="0" presId="urn:microsoft.com/office/officeart/2009/3/layout/HorizontalOrganizationChart"/>
    <dgm:cxn modelId="{42D07D7C-BCA7-4440-998A-A812639B0FAA}" type="presParOf" srcId="{0120CC2B-3C29-42FB-B051-A9B859F3E354}" destId="{F1F49575-E4B2-4E90-86CC-A83367ED3F43}" srcOrd="1" destOrd="0" presId="urn:microsoft.com/office/officeart/2009/3/layout/HorizontalOrganizationChart"/>
    <dgm:cxn modelId="{020F66C6-45B6-4871-A1C2-7FFB0C92B79F}" type="presParOf" srcId="{0F40E1C3-7E10-44E0-9D5F-06063FF9E98E}" destId="{5DA0E533-CAD7-4035-98E0-2C6162422559}" srcOrd="1" destOrd="0" presId="urn:microsoft.com/office/officeart/2009/3/layout/HorizontalOrganizationChart"/>
    <dgm:cxn modelId="{999BD950-161E-480E-8B53-E119C07844FE}" type="presParOf" srcId="{5DA0E533-CAD7-4035-98E0-2C6162422559}" destId="{7DB53A98-811C-40D7-8429-72195CD649C5}" srcOrd="0" destOrd="0" presId="urn:microsoft.com/office/officeart/2009/3/layout/HorizontalOrganizationChart"/>
    <dgm:cxn modelId="{3F85122C-DC90-4CE9-B9E8-D0E2484B8DE3}" type="presParOf" srcId="{5DA0E533-CAD7-4035-98E0-2C6162422559}" destId="{2F463074-6067-4ADA-B4BD-71625C7E6B7D}" srcOrd="1" destOrd="0" presId="urn:microsoft.com/office/officeart/2009/3/layout/HorizontalOrganizationChart"/>
    <dgm:cxn modelId="{34869B54-9FEE-4CE9-ACB3-EC5BECB981A9}" type="presParOf" srcId="{2F463074-6067-4ADA-B4BD-71625C7E6B7D}" destId="{993CAC62-5935-4E9B-8C80-3EAF2D55E6A4}" srcOrd="0" destOrd="0" presId="urn:microsoft.com/office/officeart/2009/3/layout/HorizontalOrganizationChart"/>
    <dgm:cxn modelId="{98F126E6-15BF-49CC-9CAB-C4CE02A03A7A}" type="presParOf" srcId="{993CAC62-5935-4E9B-8C80-3EAF2D55E6A4}" destId="{EB2E7AC0-3F04-47AE-8C89-37BD51D44095}" srcOrd="0" destOrd="0" presId="urn:microsoft.com/office/officeart/2009/3/layout/HorizontalOrganizationChart"/>
    <dgm:cxn modelId="{9A3AE415-4797-4C49-9FDC-CA1CE69D0A67}" type="presParOf" srcId="{993CAC62-5935-4E9B-8C80-3EAF2D55E6A4}" destId="{0B60C322-B1B9-40E3-8762-248D8A6964A3}" srcOrd="1" destOrd="0" presId="urn:microsoft.com/office/officeart/2009/3/layout/HorizontalOrganizationChart"/>
    <dgm:cxn modelId="{80E6B4CA-227D-4A21-93EE-C357090B478D}" type="presParOf" srcId="{2F463074-6067-4ADA-B4BD-71625C7E6B7D}" destId="{F1C36798-B788-41FB-B79A-987A0F686CDF}" srcOrd="1" destOrd="0" presId="urn:microsoft.com/office/officeart/2009/3/layout/HorizontalOrganizationChart"/>
    <dgm:cxn modelId="{ED613358-BD86-4208-A2F3-9489A4F79F7E}" type="presParOf" srcId="{2F463074-6067-4ADA-B4BD-71625C7E6B7D}" destId="{A86B16B7-AA54-42F3-8A36-852F667F517C}" srcOrd="2" destOrd="0" presId="urn:microsoft.com/office/officeart/2009/3/layout/HorizontalOrganizationChart"/>
    <dgm:cxn modelId="{0F3836C5-DFCD-4025-B101-5F85F1C2209E}" type="presParOf" srcId="{0F40E1C3-7E10-44E0-9D5F-06063FF9E98E}" destId="{146C29D3-5862-4340-88DF-E03192F0FB41}" srcOrd="2" destOrd="0" presId="urn:microsoft.com/office/officeart/2009/3/layout/HorizontalOrganizationChart"/>
    <dgm:cxn modelId="{A41042FE-9CAC-4318-A807-69877B2483B5}" type="presParOf" srcId="{32E8840C-03FA-4261-99A8-AD2098363E4E}" destId="{11D9CED1-9725-4353-BC13-7944D674350B}" srcOrd="3" destOrd="0" presId="urn:microsoft.com/office/officeart/2009/3/layout/HorizontalOrganizationChart"/>
    <dgm:cxn modelId="{65650D4D-AF14-4936-AD82-A9D1F6246C75}" type="presParOf" srcId="{11D9CED1-9725-4353-BC13-7944D674350B}" destId="{09241971-B63E-488F-BBA1-BE72278A62AF}" srcOrd="0" destOrd="0" presId="urn:microsoft.com/office/officeart/2009/3/layout/HorizontalOrganizationChart"/>
    <dgm:cxn modelId="{03D5EB72-E6AB-4C49-9EB8-21B6F8AB8267}" type="presParOf" srcId="{09241971-B63E-488F-BBA1-BE72278A62AF}" destId="{D437BB9B-CE62-4CE3-866F-26ABC03D4DA2}" srcOrd="0" destOrd="0" presId="urn:microsoft.com/office/officeart/2009/3/layout/HorizontalOrganizationChart"/>
    <dgm:cxn modelId="{4CC7820C-096E-4E0A-B787-FC4D3C9015BA}" type="presParOf" srcId="{09241971-B63E-488F-BBA1-BE72278A62AF}" destId="{75B9D950-252D-4F74-9AF8-5C839CBC87CC}" srcOrd="1" destOrd="0" presId="urn:microsoft.com/office/officeart/2009/3/layout/HorizontalOrganizationChart"/>
    <dgm:cxn modelId="{DCA18BEE-A9AF-40CC-9F3D-31D8A35E2397}" type="presParOf" srcId="{11D9CED1-9725-4353-BC13-7944D674350B}" destId="{40568B23-734C-420B-91DA-463D7695CDB7}" srcOrd="1" destOrd="0" presId="urn:microsoft.com/office/officeart/2009/3/layout/HorizontalOrganizationChart"/>
    <dgm:cxn modelId="{9489D48F-9447-49C6-892F-67B0A5B85B36}" type="presParOf" srcId="{40568B23-734C-420B-91DA-463D7695CDB7}" destId="{A164FCD9-C66C-4339-8ECB-2311E4F324F5}" srcOrd="0" destOrd="0" presId="urn:microsoft.com/office/officeart/2009/3/layout/HorizontalOrganizationChart"/>
    <dgm:cxn modelId="{013E9938-D9E8-4C09-8168-1F43A9D6A410}" type="presParOf" srcId="{40568B23-734C-420B-91DA-463D7695CDB7}" destId="{499E83D9-40D6-4C28-A49E-4C23A1F631B7}" srcOrd="1" destOrd="0" presId="urn:microsoft.com/office/officeart/2009/3/layout/HorizontalOrganizationChart"/>
    <dgm:cxn modelId="{2C36FDB4-DA49-480B-9411-B581C1DE6097}" type="presParOf" srcId="{499E83D9-40D6-4C28-A49E-4C23A1F631B7}" destId="{F0D24E07-B6A7-4A80-ABEC-1C82EAA8E7FD}" srcOrd="0" destOrd="0" presId="urn:microsoft.com/office/officeart/2009/3/layout/HorizontalOrganizationChart"/>
    <dgm:cxn modelId="{45B639C6-889E-4DB4-AE0D-565BDE0471EE}" type="presParOf" srcId="{F0D24E07-B6A7-4A80-ABEC-1C82EAA8E7FD}" destId="{7BF65756-1113-4959-BD29-2BA80C215706}" srcOrd="0" destOrd="0" presId="urn:microsoft.com/office/officeart/2009/3/layout/HorizontalOrganizationChart"/>
    <dgm:cxn modelId="{60BEAFDC-1B11-4D9A-89E6-D70EFEFE5DC5}" type="presParOf" srcId="{F0D24E07-B6A7-4A80-ABEC-1C82EAA8E7FD}" destId="{B5DC6062-AB03-47FE-A34C-CFB176E3B9DB}" srcOrd="1" destOrd="0" presId="urn:microsoft.com/office/officeart/2009/3/layout/HorizontalOrganizationChart"/>
    <dgm:cxn modelId="{37413BCD-F675-4C6E-8844-9C30ED3F88BD}" type="presParOf" srcId="{499E83D9-40D6-4C28-A49E-4C23A1F631B7}" destId="{E1AB4C4A-E45B-4C7E-B778-DE1D2CAB3F14}" srcOrd="1" destOrd="0" presId="urn:microsoft.com/office/officeart/2009/3/layout/HorizontalOrganizationChart"/>
    <dgm:cxn modelId="{4814E225-E97F-4C56-9DC6-264A7BEEEAEE}" type="presParOf" srcId="{499E83D9-40D6-4C28-A49E-4C23A1F631B7}" destId="{92B3DA68-C1AC-4B5E-AC15-579F44AD6597}" srcOrd="2" destOrd="0" presId="urn:microsoft.com/office/officeart/2009/3/layout/HorizontalOrganizationChart"/>
    <dgm:cxn modelId="{EE19B3CB-9638-420A-9FA1-AD0E094E6775}" type="presParOf" srcId="{11D9CED1-9725-4353-BC13-7944D674350B}" destId="{1268D107-8CFD-4AB8-A325-DF7E9C553A1E}"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4FCD9-C66C-4339-8ECB-2311E4F324F5}">
      <dsp:nvSpPr>
        <dsp:cNvPr id="0" name=""/>
        <dsp:cNvSpPr/>
      </dsp:nvSpPr>
      <dsp:spPr>
        <a:xfrm>
          <a:off x="2398494" y="5245322"/>
          <a:ext cx="1068307" cy="91440"/>
        </a:xfrm>
        <a:custGeom>
          <a:avLst/>
          <a:gdLst/>
          <a:ahLst/>
          <a:cxnLst/>
          <a:rect l="0" t="0" r="0" b="0"/>
          <a:pathLst>
            <a:path>
              <a:moveTo>
                <a:pt x="0" y="45720"/>
              </a:moveTo>
              <a:lnTo>
                <a:pt x="1068307" y="4572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7DB53A98-811C-40D7-8429-72195CD649C5}">
      <dsp:nvSpPr>
        <dsp:cNvPr id="0" name=""/>
        <dsp:cNvSpPr/>
      </dsp:nvSpPr>
      <dsp:spPr>
        <a:xfrm>
          <a:off x="2398494" y="3668998"/>
          <a:ext cx="1068307" cy="91440"/>
        </a:xfrm>
        <a:custGeom>
          <a:avLst/>
          <a:gdLst/>
          <a:ahLst/>
          <a:cxnLst/>
          <a:rect l="0" t="0" r="0" b="0"/>
          <a:pathLst>
            <a:path>
              <a:moveTo>
                <a:pt x="0" y="45720"/>
              </a:moveTo>
              <a:lnTo>
                <a:pt x="1068307" y="4572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6B085F4B-C192-4557-B7E2-0AC028A80506}">
      <dsp:nvSpPr>
        <dsp:cNvPr id="0" name=""/>
        <dsp:cNvSpPr/>
      </dsp:nvSpPr>
      <dsp:spPr>
        <a:xfrm>
          <a:off x="2383501" y="2083148"/>
          <a:ext cx="1084180" cy="91440"/>
        </a:xfrm>
        <a:custGeom>
          <a:avLst/>
          <a:gdLst/>
          <a:ahLst/>
          <a:cxnLst/>
          <a:rect l="0" t="0" r="0" b="0"/>
          <a:pathLst>
            <a:path>
              <a:moveTo>
                <a:pt x="0" y="45720"/>
              </a:moveTo>
              <a:lnTo>
                <a:pt x="717593" y="45720"/>
              </a:lnTo>
              <a:lnTo>
                <a:pt x="717593" y="55246"/>
              </a:lnTo>
              <a:lnTo>
                <a:pt x="1084180" y="55246"/>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B8C7BF46-9A7B-410E-9B13-40160186CC23}">
      <dsp:nvSpPr>
        <dsp:cNvPr id="0" name=""/>
        <dsp:cNvSpPr/>
      </dsp:nvSpPr>
      <dsp:spPr>
        <a:xfrm>
          <a:off x="2398494" y="516350"/>
          <a:ext cx="1068307" cy="91440"/>
        </a:xfrm>
        <a:custGeom>
          <a:avLst/>
          <a:gdLst/>
          <a:ahLst/>
          <a:cxnLst/>
          <a:rect l="0" t="0" r="0" b="0"/>
          <a:pathLst>
            <a:path>
              <a:moveTo>
                <a:pt x="0" y="45720"/>
              </a:moveTo>
              <a:lnTo>
                <a:pt x="1068307" y="4572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5BBDF664-C68B-4258-B514-4D3A1FE0F619}">
      <dsp:nvSpPr>
        <dsp:cNvPr id="0" name=""/>
        <dsp:cNvSpPr/>
      </dsp:nvSpPr>
      <dsp:spPr>
        <a:xfrm>
          <a:off x="494992" y="200027"/>
          <a:ext cx="1903502" cy="724086"/>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accent4"/>
              </a:solidFill>
              <a:latin typeface="Segoe UI Black" panose="020B0A02040204020203" pitchFamily="34" charset="0"/>
              <a:ea typeface="Segoe UI Black" panose="020B0A02040204020203" pitchFamily="34" charset="0"/>
            </a:rPr>
            <a:t>O</a:t>
          </a:r>
          <a:r>
            <a:rPr lang="en-IN" sz="1800" kern="1200" dirty="0">
              <a:latin typeface="Segoe UI Black" panose="020B0A02040204020203" pitchFamily="34" charset="0"/>
              <a:ea typeface="Segoe UI Black" panose="020B0A02040204020203" pitchFamily="34" charset="0"/>
            </a:rPr>
            <a:t>bjective</a:t>
          </a:r>
        </a:p>
      </dsp:txBody>
      <dsp:txXfrm>
        <a:off x="530339" y="235374"/>
        <a:ext cx="1832808" cy="653392"/>
      </dsp:txXfrm>
    </dsp:sp>
    <dsp:sp modelId="{A875815B-B6A3-492E-AC63-5499D7DD0413}">
      <dsp:nvSpPr>
        <dsp:cNvPr id="0" name=""/>
        <dsp:cNvSpPr/>
      </dsp:nvSpPr>
      <dsp:spPr>
        <a:xfrm>
          <a:off x="3466802" y="3025"/>
          <a:ext cx="7056285" cy="1118090"/>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Analyze weather data to identify trends, seasonal variations, and correlations, and create a Power BI dashboard for weather monitoring and analysis.</a:t>
          </a:r>
          <a:endParaRPr lang="en-IN" sz="1600" kern="1200" dirty="0">
            <a:latin typeface="Segoe UI Semilight" panose="020B0402040204020203" pitchFamily="34" charset="0"/>
            <a:cs typeface="Segoe UI Semilight" panose="020B0402040204020203" pitchFamily="34" charset="0"/>
          </a:endParaRPr>
        </a:p>
      </dsp:txBody>
      <dsp:txXfrm>
        <a:off x="3521383" y="57606"/>
        <a:ext cx="6947123" cy="1008928"/>
      </dsp:txXfrm>
    </dsp:sp>
    <dsp:sp modelId="{40ACE7E2-13E1-4F35-AF73-560C82C2FD0F}">
      <dsp:nvSpPr>
        <dsp:cNvPr id="0" name=""/>
        <dsp:cNvSpPr/>
      </dsp:nvSpPr>
      <dsp:spPr>
        <a:xfrm>
          <a:off x="479118" y="1767065"/>
          <a:ext cx="1904382" cy="723605"/>
        </a:xfrm>
        <a:prstGeom prst="roundRect">
          <a:avLst/>
        </a:prstGeom>
        <a:solidFill>
          <a:prstClr val="black">
            <a:alpha val="50000"/>
          </a:prst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accent4"/>
              </a:solidFill>
              <a:latin typeface="Segoe UI Black" panose="020B0A02040204020203" pitchFamily="34" charset="0"/>
              <a:ea typeface="Segoe UI Black" panose="020B0A02040204020203" pitchFamily="34" charset="0"/>
              <a:cs typeface="+mn-cs"/>
            </a:rPr>
            <a:t>G</a:t>
          </a:r>
          <a:r>
            <a:rPr lang="en-IN" sz="1800" kern="1200" dirty="0">
              <a:solidFill>
                <a:schemeClr val="tx1"/>
              </a:solidFill>
              <a:latin typeface="Segoe UI Black" panose="020B0A02040204020203" pitchFamily="34" charset="0"/>
              <a:ea typeface="Segoe UI Black" panose="020B0A02040204020203" pitchFamily="34" charset="0"/>
              <a:cs typeface="+mn-cs"/>
            </a:rPr>
            <a:t>oal</a:t>
          </a:r>
        </a:p>
      </dsp:txBody>
      <dsp:txXfrm>
        <a:off x="514441" y="1802388"/>
        <a:ext cx="1833736" cy="652959"/>
      </dsp:txXfrm>
    </dsp:sp>
    <dsp:sp modelId="{05621328-B198-4CDF-ACEA-AAF15681D270}">
      <dsp:nvSpPr>
        <dsp:cNvPr id="0" name=""/>
        <dsp:cNvSpPr/>
      </dsp:nvSpPr>
      <dsp:spPr>
        <a:xfrm>
          <a:off x="3467682" y="1579349"/>
          <a:ext cx="7055991" cy="1118090"/>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Utilize weather data analysis to enhance understanding of climate patterns, facilitating informed decision-making and resource allocation for various sectors.</a:t>
          </a:r>
          <a:endParaRPr lang="en-IN" sz="1600" kern="1200" dirty="0">
            <a:latin typeface="Segoe UI Semilight" panose="020B0402040204020203" pitchFamily="34" charset="0"/>
            <a:cs typeface="Segoe UI Semilight" panose="020B0402040204020203" pitchFamily="34" charset="0"/>
          </a:endParaRPr>
        </a:p>
      </dsp:txBody>
      <dsp:txXfrm>
        <a:off x="3522263" y="1633930"/>
        <a:ext cx="6946829" cy="1008928"/>
      </dsp:txXfrm>
    </dsp:sp>
    <dsp:sp modelId="{B3CBC816-A41A-44A6-A54D-484D5DD05F17}">
      <dsp:nvSpPr>
        <dsp:cNvPr id="0" name=""/>
        <dsp:cNvSpPr/>
      </dsp:nvSpPr>
      <dsp:spPr>
        <a:xfrm>
          <a:off x="494992" y="3352675"/>
          <a:ext cx="1903502" cy="724086"/>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accent4"/>
              </a:solidFill>
              <a:latin typeface="Segoe UI Black" panose="020B0A02040204020203" pitchFamily="34" charset="0"/>
              <a:ea typeface="Segoe UI Black" panose="020B0A02040204020203" pitchFamily="34" charset="0"/>
            </a:rPr>
            <a:t>I</a:t>
          </a:r>
          <a:r>
            <a:rPr lang="en-IN" sz="1800" kern="1200" dirty="0">
              <a:latin typeface="Segoe UI Black" panose="020B0A02040204020203" pitchFamily="34" charset="0"/>
              <a:ea typeface="Segoe UI Black" panose="020B0A02040204020203" pitchFamily="34" charset="0"/>
            </a:rPr>
            <a:t>nsights &amp; </a:t>
          </a:r>
          <a:r>
            <a:rPr lang="en-IN" sz="1800" kern="1200" dirty="0">
              <a:solidFill>
                <a:schemeClr val="accent4"/>
              </a:solidFill>
              <a:latin typeface="Segoe UI Black" panose="020B0A02040204020203" pitchFamily="34" charset="0"/>
              <a:ea typeface="Segoe UI Black" panose="020B0A02040204020203" pitchFamily="34" charset="0"/>
            </a:rPr>
            <a:t>F</a:t>
          </a:r>
          <a:r>
            <a:rPr lang="en-IN" sz="1800" kern="1200" dirty="0">
              <a:latin typeface="Segoe UI Black" panose="020B0A02040204020203" pitchFamily="34" charset="0"/>
              <a:ea typeface="Segoe UI Black" panose="020B0A02040204020203" pitchFamily="34" charset="0"/>
            </a:rPr>
            <a:t>indings</a:t>
          </a:r>
        </a:p>
      </dsp:txBody>
      <dsp:txXfrm>
        <a:off x="530339" y="3388022"/>
        <a:ext cx="1832808" cy="653392"/>
      </dsp:txXfrm>
    </dsp:sp>
    <dsp:sp modelId="{EB2E7AC0-3F04-47AE-8C89-37BD51D44095}">
      <dsp:nvSpPr>
        <dsp:cNvPr id="0" name=""/>
        <dsp:cNvSpPr/>
      </dsp:nvSpPr>
      <dsp:spPr>
        <a:xfrm>
          <a:off x="3466802" y="3155673"/>
          <a:ext cx="7056285" cy="1118090"/>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prstClr val="white"/>
              </a:solidFill>
              <a:latin typeface="Segoe UI Semilight" panose="020B0402040204020203" pitchFamily="34" charset="0"/>
              <a:ea typeface="+mn-ea"/>
              <a:cs typeface="Segoe UI Semilight" panose="020B0402040204020203" pitchFamily="34" charset="0"/>
            </a:rPr>
            <a:t>Insights and findings gleaned from weather data analysis include seasonal variations, correlations between weather attributes, and trends aiding predictive modeling for informed decision-making.</a:t>
          </a:r>
          <a:endParaRPr lang="en-IN" sz="1600" kern="1200" dirty="0">
            <a:solidFill>
              <a:prstClr val="white"/>
            </a:solidFill>
            <a:latin typeface="Segoe UI Semilight" panose="020B0402040204020203" pitchFamily="34" charset="0"/>
            <a:ea typeface="+mn-ea"/>
            <a:cs typeface="Segoe UI Semilight" panose="020B0402040204020203" pitchFamily="34" charset="0"/>
          </a:endParaRPr>
        </a:p>
      </dsp:txBody>
      <dsp:txXfrm>
        <a:off x="3521383" y="3210254"/>
        <a:ext cx="6947123" cy="1008928"/>
      </dsp:txXfrm>
    </dsp:sp>
    <dsp:sp modelId="{D437BB9B-CE62-4CE3-866F-26ABC03D4DA2}">
      <dsp:nvSpPr>
        <dsp:cNvPr id="0" name=""/>
        <dsp:cNvSpPr/>
      </dsp:nvSpPr>
      <dsp:spPr>
        <a:xfrm>
          <a:off x="494992" y="4928999"/>
          <a:ext cx="1903502" cy="724086"/>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accent4"/>
              </a:solidFill>
              <a:latin typeface="Segoe UI Black" panose="020B0A02040204020203" pitchFamily="34" charset="0"/>
              <a:ea typeface="Segoe UI Black" panose="020B0A02040204020203" pitchFamily="34" charset="0"/>
            </a:rPr>
            <a:t>R</a:t>
          </a:r>
          <a:r>
            <a:rPr lang="en-IN" sz="1800" kern="1200" dirty="0">
              <a:latin typeface="Segoe UI Black" panose="020B0A02040204020203" pitchFamily="34" charset="0"/>
              <a:ea typeface="Segoe UI Black" panose="020B0A02040204020203" pitchFamily="34" charset="0"/>
            </a:rPr>
            <a:t>eport &amp; </a:t>
          </a:r>
          <a:r>
            <a:rPr lang="en-IN" sz="1800" kern="1200" dirty="0">
              <a:solidFill>
                <a:schemeClr val="accent4"/>
              </a:solidFill>
              <a:latin typeface="Segoe UI Black" panose="020B0A02040204020203" pitchFamily="34" charset="0"/>
              <a:ea typeface="Segoe UI Black" panose="020B0A02040204020203" pitchFamily="34" charset="0"/>
            </a:rPr>
            <a:t>P</a:t>
          </a:r>
          <a:r>
            <a:rPr lang="en-IN" sz="1800" kern="1200" dirty="0">
              <a:latin typeface="Segoe UI Black" panose="020B0A02040204020203" pitchFamily="34" charset="0"/>
              <a:ea typeface="Segoe UI Black" panose="020B0A02040204020203" pitchFamily="34" charset="0"/>
            </a:rPr>
            <a:t>resentation</a:t>
          </a:r>
        </a:p>
      </dsp:txBody>
      <dsp:txXfrm>
        <a:off x="530339" y="4964346"/>
        <a:ext cx="1832808" cy="653392"/>
      </dsp:txXfrm>
    </dsp:sp>
    <dsp:sp modelId="{7BF65756-1113-4959-BD29-2BA80C215706}">
      <dsp:nvSpPr>
        <dsp:cNvPr id="0" name=""/>
        <dsp:cNvSpPr/>
      </dsp:nvSpPr>
      <dsp:spPr>
        <a:xfrm>
          <a:off x="3466802" y="4731997"/>
          <a:ext cx="7056285" cy="1118090"/>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Segoe UI Semilight" panose="020B0402040204020203" pitchFamily="34" charset="0"/>
              <a:ea typeface="+mn-ea"/>
              <a:cs typeface="Segoe UI Semilight" panose="020B0402040204020203" pitchFamily="34" charset="0"/>
            </a:rPr>
            <a:t>The report and presentation will showcase comprehensive weather analysis, seasonal trends, correlations, and predictive modeling insights, facilitating informed decision-making and strategic planning.</a:t>
          </a:r>
          <a:endParaRPr lang="en-IN" sz="1600" kern="1200" dirty="0">
            <a:solidFill>
              <a:prstClr val="white"/>
            </a:solidFill>
            <a:latin typeface="Segoe UI Semilight" panose="020B0402040204020203" pitchFamily="34" charset="0"/>
            <a:ea typeface="+mn-ea"/>
            <a:cs typeface="Segoe UI Semilight" panose="020B0402040204020203" pitchFamily="34" charset="0"/>
          </a:endParaRPr>
        </a:p>
      </dsp:txBody>
      <dsp:txXfrm>
        <a:off x="3521383" y="4786578"/>
        <a:ext cx="6947123" cy="100892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DFAB-B142-635B-63E5-55B0E0B302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190E4DC-986E-4C8F-E202-AD0E64491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EA61AE-9B92-19E8-76DA-A7026DD2137F}"/>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3CB2850A-8845-0232-CC29-3C6622CDCF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E74E86-585F-87F7-C37C-087BBF0884C1}"/>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528349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8C80-9996-A293-766D-EC5BD434B9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FAA6C0-4FC9-E8D8-DA19-3A9CB5D18A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BB2D21-7B4F-CA20-C9D8-75D1A6A071D3}"/>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781C8B84-0647-EAB6-DABB-8BC20106E5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6A21E5-6D5F-6B94-984D-260238C2D583}"/>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2359293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3B7CDF-09CB-8BBD-D139-3AC285C87F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F10C22-92B2-C8CE-F9EE-2714994421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E64B2C-3F0E-1F32-1A37-6A26FCDDC70B}"/>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B367B373-FD37-E55F-0784-C83A8FF06C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B88D5D-2455-CA46-8DF1-8258F0AD8BA5}"/>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383713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2917-410D-9198-94C0-A7125A36AD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DEA4C7-0FC8-F062-8C97-C9BA445C21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F1C7C7-D0C0-82A3-1579-547ED9AE345B}"/>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7B47A85D-A48D-86CA-D613-281E9F4038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25A5D1-E67D-23C3-4843-EAFF1E0D0202}"/>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232913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573A-66F8-7580-5E50-43DBA87125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A419A7-0C2E-AFA9-C5A2-BFE843F10F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2C12C9-C3FF-CE31-C1D6-822F40ED31FF}"/>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4E19E04C-B9A8-7605-1554-C2A9D32014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BE30DB-BD74-2D95-3E11-AC205730C2B7}"/>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3725421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1E28-B6D3-2F17-93D1-34B61CC23B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0BCF26-378D-7AC0-1FCF-CD0EC6207C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DABA412-E9CE-B9B2-7413-43A653FD55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BE58A7-E8D8-A523-8410-54C69746F645}"/>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6" name="Footer Placeholder 5">
            <a:extLst>
              <a:ext uri="{FF2B5EF4-FFF2-40B4-BE49-F238E27FC236}">
                <a16:creationId xmlns:a16="http://schemas.microsoft.com/office/drawing/2014/main" id="{DC2F6814-41F9-7E28-3061-9A3809F332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12463D-7A0C-741C-0FCC-4586DA5E315E}"/>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3925012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0ABF-32C8-8D2D-F069-5B4F34B72B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D979FF-9366-E960-C473-CBE506D6C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A1BD3F-0460-EB85-5D48-2D9CBA9803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68A4C2-0B01-FEFD-D19E-89D67D03B9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92E50A-6EF1-111B-1F73-91001A3BEC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CFC33C-65EC-61E9-D414-E914FC011FDA}"/>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8" name="Footer Placeholder 7">
            <a:extLst>
              <a:ext uri="{FF2B5EF4-FFF2-40B4-BE49-F238E27FC236}">
                <a16:creationId xmlns:a16="http://schemas.microsoft.com/office/drawing/2014/main" id="{F2D2997F-4EE2-2468-9C5F-E376529321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23F33E-FA99-2403-6B1E-1CBA660F4EDA}"/>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259618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FCEB-9015-5E5E-3C68-E154DA2CE9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83F47C-DE7E-002D-ABAD-0C90A54A9BBE}"/>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4" name="Footer Placeholder 3">
            <a:extLst>
              <a:ext uri="{FF2B5EF4-FFF2-40B4-BE49-F238E27FC236}">
                <a16:creationId xmlns:a16="http://schemas.microsoft.com/office/drawing/2014/main" id="{FA448615-F418-B272-336E-55012E43E8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5D9AE6-9F20-FCA3-1726-7E71A0A6A0B3}"/>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177644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23AD9D-DF68-24BD-28FC-8D06C771AC5C}"/>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3" name="Footer Placeholder 2">
            <a:extLst>
              <a:ext uri="{FF2B5EF4-FFF2-40B4-BE49-F238E27FC236}">
                <a16:creationId xmlns:a16="http://schemas.microsoft.com/office/drawing/2014/main" id="{7FF0F391-E7D0-C846-2482-0DCCE6213E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08B8B5E-13F7-1637-D9AA-4466F695B772}"/>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1531770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736B8-C7AC-BC3C-EAE9-75DEB67CBF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4534BF-208A-DA13-D381-471B9D845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7AD4A0-9BAD-C3E9-CA8A-BEB00CDE3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604BE-82CE-0CFF-7573-ED69F28ECC4F}"/>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6" name="Footer Placeholder 5">
            <a:extLst>
              <a:ext uri="{FF2B5EF4-FFF2-40B4-BE49-F238E27FC236}">
                <a16:creationId xmlns:a16="http://schemas.microsoft.com/office/drawing/2014/main" id="{945B1EA2-C79A-B7FF-9797-F03E0DD8F3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E2D249-19E0-9193-6594-8A3030AE9E30}"/>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1311408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E97B-0318-0A3F-52C9-22CBB38DF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86717C5-D060-E15D-C8AD-2968F39A14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7215E46-C570-29EC-96E2-FB116B0F0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283C93-668E-8842-0C18-4485A4C13282}"/>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6" name="Footer Placeholder 5">
            <a:extLst>
              <a:ext uri="{FF2B5EF4-FFF2-40B4-BE49-F238E27FC236}">
                <a16:creationId xmlns:a16="http://schemas.microsoft.com/office/drawing/2014/main" id="{82548132-7545-3E03-C9FB-F9BA59B294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BC3DB1-D93C-7A79-5E90-5DDB4DCFF2A7}"/>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3694244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5D4816-BF3D-E40E-D154-266F314915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5FE537-4FEE-F6AA-C972-52EF8E62A2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5EC558-8716-6E84-0376-556871355E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53D34814-A394-B244-A24D-039FCA4078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D5EFCB-C50B-8C30-B368-7E84189B16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1229C-4049-44D9-862C-16CE47715680}" type="slidenum">
              <a:rPr lang="en-IN" smtClean="0"/>
              <a:t>‹#›</a:t>
            </a:fld>
            <a:endParaRPr lang="en-IN"/>
          </a:p>
        </p:txBody>
      </p:sp>
    </p:spTree>
    <p:extLst>
      <p:ext uri="{BB962C8B-B14F-4D97-AF65-F5344CB8AC3E}">
        <p14:creationId xmlns:p14="http://schemas.microsoft.com/office/powerpoint/2010/main" val="1710084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svg"/><Relationship Id="rId4" Type="http://schemas.openxmlformats.org/officeDocument/2006/relationships/image" Target="../media/image6.png"/><Relationship Id="rId9" Type="http://schemas.openxmlformats.org/officeDocument/2006/relationships/image" Target="../media/image12.png"/><Relationship Id="rId1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F67EC6-EB3A-6B31-C085-CC08BA783DBB}"/>
              </a:ext>
            </a:extLst>
          </p:cNvPr>
          <p:cNvPicPr>
            <a:picLocks noChangeAspect="1"/>
          </p:cNvPicPr>
          <p:nvPr/>
        </p:nvPicPr>
        <p:blipFill rotWithShape="1">
          <a:blip r:embed="rId2">
            <a:extLst>
              <a:ext uri="{28A0092B-C50C-407E-A947-70E740481C1C}">
                <a14:useLocalDpi xmlns:a14="http://schemas.microsoft.com/office/drawing/2010/main" val="0"/>
              </a:ext>
            </a:extLst>
          </a:blip>
          <a:srcRect l="35341" t="1" b="65349"/>
          <a:stretch/>
        </p:blipFill>
        <p:spPr>
          <a:xfrm>
            <a:off x="0" y="-1"/>
            <a:ext cx="12192000" cy="6858001"/>
          </a:xfrm>
          <a:prstGeom prst="rect">
            <a:avLst/>
          </a:prstGeom>
        </p:spPr>
      </p:pic>
      <p:sp>
        <p:nvSpPr>
          <p:cNvPr id="8" name="Rectangle: Rounded Corners 7">
            <a:extLst>
              <a:ext uri="{FF2B5EF4-FFF2-40B4-BE49-F238E27FC236}">
                <a16:creationId xmlns:a16="http://schemas.microsoft.com/office/drawing/2014/main" id="{6EF18D1F-0DEF-423E-751D-C7CF4D632ED4}"/>
              </a:ext>
            </a:extLst>
          </p:cNvPr>
          <p:cNvSpPr/>
          <p:nvPr/>
        </p:nvSpPr>
        <p:spPr>
          <a:xfrm>
            <a:off x="1" y="2146637"/>
            <a:ext cx="6153150" cy="1101388"/>
          </a:xfrm>
          <a:prstGeom prst="roundRect">
            <a:avLst>
              <a:gd name="adj" fmla="val 18387"/>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B65E174-693B-8828-2292-717452D7D3C0}"/>
              </a:ext>
            </a:extLst>
          </p:cNvPr>
          <p:cNvSpPr txBox="1"/>
          <p:nvPr/>
        </p:nvSpPr>
        <p:spPr>
          <a:xfrm>
            <a:off x="0" y="2146637"/>
            <a:ext cx="6153150" cy="1015663"/>
          </a:xfrm>
          <a:prstGeom prst="rect">
            <a:avLst/>
          </a:prstGeom>
          <a:noFill/>
        </p:spPr>
        <p:txBody>
          <a:bodyPr wrap="square" rtlCol="0">
            <a:spAutoFit/>
          </a:bodyPr>
          <a:lstStyle/>
          <a:p>
            <a:r>
              <a:rPr lang="en-IN" sz="6000" b="1" dirty="0">
                <a:solidFill>
                  <a:schemeClr val="accent4"/>
                </a:solidFill>
                <a:latin typeface="Segoe UI Semibold" panose="020B0702040204020203" pitchFamily="34" charset="0"/>
                <a:cs typeface="Segoe UI Semibold" panose="020B0702040204020203" pitchFamily="34" charset="0"/>
              </a:rPr>
              <a:t>Capstone Project</a:t>
            </a:r>
          </a:p>
        </p:txBody>
      </p:sp>
      <p:sp>
        <p:nvSpPr>
          <p:cNvPr id="5" name="TextBox 4">
            <a:extLst>
              <a:ext uri="{FF2B5EF4-FFF2-40B4-BE49-F238E27FC236}">
                <a16:creationId xmlns:a16="http://schemas.microsoft.com/office/drawing/2014/main" id="{22B7E0C0-F989-693C-12BB-34F47B7FDE44}"/>
              </a:ext>
            </a:extLst>
          </p:cNvPr>
          <p:cNvSpPr txBox="1"/>
          <p:nvPr/>
        </p:nvSpPr>
        <p:spPr>
          <a:xfrm>
            <a:off x="0" y="3162300"/>
            <a:ext cx="10134600" cy="1446550"/>
          </a:xfrm>
          <a:prstGeom prst="rect">
            <a:avLst/>
          </a:prstGeom>
          <a:noFill/>
        </p:spPr>
        <p:txBody>
          <a:bodyPr wrap="square" rtlCol="0">
            <a:spAutoFit/>
          </a:bodyPr>
          <a:lstStyle/>
          <a:p>
            <a:r>
              <a:rPr lang="en-IN" sz="8800" dirty="0">
                <a:solidFill>
                  <a:schemeClr val="accent4"/>
                </a:solidFill>
                <a:latin typeface="Segoe UI Black" panose="020B0A02040204020203" pitchFamily="34" charset="0"/>
                <a:ea typeface="Segoe UI Black" panose="020B0A02040204020203" pitchFamily="34" charset="0"/>
              </a:rPr>
              <a:t>W</a:t>
            </a:r>
            <a:r>
              <a:rPr lang="en-IN" sz="8800" dirty="0">
                <a:latin typeface="Segoe UI Black" panose="020B0A02040204020203" pitchFamily="34" charset="0"/>
                <a:ea typeface="Segoe UI Black" panose="020B0A02040204020203" pitchFamily="34" charset="0"/>
              </a:rPr>
              <a:t>eather </a:t>
            </a:r>
            <a:r>
              <a:rPr lang="en-IN" sz="8800" dirty="0">
                <a:solidFill>
                  <a:schemeClr val="accent4"/>
                </a:solidFill>
                <a:latin typeface="Segoe UI Black" panose="020B0A02040204020203" pitchFamily="34" charset="0"/>
                <a:ea typeface="Segoe UI Black" panose="020B0A02040204020203" pitchFamily="34" charset="0"/>
              </a:rPr>
              <a:t>A</a:t>
            </a:r>
            <a:r>
              <a:rPr lang="en-IN" sz="8800" dirty="0">
                <a:latin typeface="Segoe UI Black" panose="020B0A02040204020203" pitchFamily="34" charset="0"/>
                <a:ea typeface="Segoe UI Black" panose="020B0A02040204020203" pitchFamily="34" charset="0"/>
              </a:rPr>
              <a:t>nalysis</a:t>
            </a:r>
          </a:p>
        </p:txBody>
      </p:sp>
    </p:spTree>
    <p:extLst>
      <p:ext uri="{BB962C8B-B14F-4D97-AF65-F5344CB8AC3E}">
        <p14:creationId xmlns:p14="http://schemas.microsoft.com/office/powerpoint/2010/main" val="2419559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40AB33-1BDF-447B-8FA3-1614C7C88EA8}"/>
              </a:ext>
            </a:extLst>
          </p:cNvPr>
          <p:cNvPicPr>
            <a:picLocks noChangeAspect="1"/>
          </p:cNvPicPr>
          <p:nvPr/>
        </p:nvPicPr>
        <p:blipFill>
          <a:blip r:embed="rId3">
            <a:extLst>
              <a:ext uri="{28A0092B-C50C-407E-A947-70E740481C1C}">
                <a14:useLocalDpi xmlns:a14="http://schemas.microsoft.com/office/drawing/2010/main" val="0"/>
              </a:ext>
            </a:extLst>
          </a:blip>
          <a:srcRect l="27210" r="27210"/>
          <a:stretch/>
        </p:blipFill>
        <p:spPr>
          <a:xfrm>
            <a:off x="-6515101" y="565509"/>
            <a:ext cx="5670551" cy="573051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0" name="Picture 9">
            <a:extLst>
              <a:ext uri="{FF2B5EF4-FFF2-40B4-BE49-F238E27FC236}">
                <a16:creationId xmlns:a16="http://schemas.microsoft.com/office/drawing/2014/main" id="{94EE60FB-4F66-263A-E359-10D6AE2565F8}"/>
              </a:ext>
            </a:extLst>
          </p:cNvPr>
          <p:cNvPicPr>
            <a:picLocks noChangeAspect="1"/>
          </p:cNvPicPr>
          <p:nvPr/>
        </p:nvPicPr>
        <p:blipFill rotWithShape="1">
          <a:blip r:embed="rId4">
            <a:extLst>
              <a:ext uri="{28A0092B-C50C-407E-A947-70E740481C1C}">
                <a14:useLocalDpi xmlns:a14="http://schemas.microsoft.com/office/drawing/2010/main" val="0"/>
              </a:ext>
            </a:extLst>
          </a:blip>
          <a:srcRect l="511" t="1102" r="555" b="-62"/>
          <a:stretch/>
        </p:blipFill>
        <p:spPr>
          <a:xfrm>
            <a:off x="3962399" y="628649"/>
            <a:ext cx="5670551" cy="566737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1" name="Picture 10">
            <a:extLst>
              <a:ext uri="{FF2B5EF4-FFF2-40B4-BE49-F238E27FC236}">
                <a16:creationId xmlns:a16="http://schemas.microsoft.com/office/drawing/2014/main" id="{7A06EA9C-482C-03F0-C60A-A557FBA09F1B}"/>
              </a:ext>
            </a:extLst>
          </p:cNvPr>
          <p:cNvPicPr>
            <a:picLocks noChangeAspect="1"/>
          </p:cNvPicPr>
          <p:nvPr/>
        </p:nvPicPr>
        <p:blipFill>
          <a:blip r:embed="rId5">
            <a:extLst>
              <a:ext uri="{28A0092B-C50C-407E-A947-70E740481C1C}">
                <a14:useLocalDpi xmlns:a14="http://schemas.microsoft.com/office/drawing/2010/main" val="0"/>
              </a:ext>
            </a:extLst>
          </a:blip>
          <a:srcRect l="27344" r="27344"/>
          <a:stretch/>
        </p:blipFill>
        <p:spPr>
          <a:xfrm>
            <a:off x="9896022"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4" name="Rectangle: Rounded Corners 3">
            <a:extLst>
              <a:ext uri="{FF2B5EF4-FFF2-40B4-BE49-F238E27FC236}">
                <a16:creationId xmlns:a16="http://schemas.microsoft.com/office/drawing/2014/main" id="{133BFEE2-339B-BE3B-E335-0F4FD58C0591}"/>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rgbClr val="D9B300"/>
                </a:solidFill>
                <a:effectLst/>
                <a:latin typeface="Segoe UI Light" panose="020B0502040204020203" pitchFamily="34" charset="0"/>
              </a:rPr>
              <a:t>Cities listed exhibit diverse latitudes, spanning North America and Asia. North American cities, like Minneapolis and Montreal, range from approximately 45 to 25 degrees north latitude. Meanwhile, Asian cities, such as Beersheba and Tel Aviv District, sit closer to the equator with latitudes ranging from around 32 to 29 degrees north.</a:t>
            </a:r>
            <a:endParaRPr lang="en-IN" dirty="0"/>
          </a:p>
        </p:txBody>
      </p:sp>
      <p:sp>
        <p:nvSpPr>
          <p:cNvPr id="5" name="Rectangle: Rounded Corners 4">
            <a:extLst>
              <a:ext uri="{FF2B5EF4-FFF2-40B4-BE49-F238E27FC236}">
                <a16:creationId xmlns:a16="http://schemas.microsoft.com/office/drawing/2014/main" id="{8D0654D7-E12F-F102-000B-141C1B45D206}"/>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0" i="0" dirty="0">
                <a:solidFill>
                  <a:schemeClr val="tx1"/>
                </a:solidFill>
                <a:effectLst/>
                <a:latin typeface="Plus Jakarta Sans"/>
              </a:rPr>
              <a:t>How does the distribution of cities in terms of latitude vary across different continents? Create a scatter plot in Power BI to illustrate this.</a:t>
            </a:r>
          </a:p>
        </p:txBody>
      </p:sp>
    </p:spTree>
    <p:extLst>
      <p:ext uri="{BB962C8B-B14F-4D97-AF65-F5344CB8AC3E}">
        <p14:creationId xmlns:p14="http://schemas.microsoft.com/office/powerpoint/2010/main" val="410995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06EA9C-482C-03F0-C60A-A557FBA09F1B}"/>
              </a:ext>
            </a:extLst>
          </p:cNvPr>
          <p:cNvPicPr>
            <a:picLocks noChangeAspect="1"/>
          </p:cNvPicPr>
          <p:nvPr/>
        </p:nvPicPr>
        <p:blipFill rotWithShape="1">
          <a:blip r:embed="rId3">
            <a:extLst>
              <a:ext uri="{28A0092B-C50C-407E-A947-70E740481C1C}">
                <a14:useLocalDpi xmlns:a14="http://schemas.microsoft.com/office/drawing/2010/main" val="0"/>
              </a:ext>
            </a:extLst>
          </a:blip>
          <a:srcRect l="669" r="515"/>
          <a:stretch/>
        </p:blipFill>
        <p:spPr>
          <a:xfrm>
            <a:off x="3962399" y="565508"/>
            <a:ext cx="5670551" cy="5726982"/>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0" name="Picture 9">
            <a:extLst>
              <a:ext uri="{FF2B5EF4-FFF2-40B4-BE49-F238E27FC236}">
                <a16:creationId xmlns:a16="http://schemas.microsoft.com/office/drawing/2014/main" id="{94EE60FB-4F66-263A-E359-10D6AE2565F8}"/>
              </a:ext>
            </a:extLst>
          </p:cNvPr>
          <p:cNvPicPr>
            <a:picLocks noChangeAspect="1"/>
          </p:cNvPicPr>
          <p:nvPr/>
        </p:nvPicPr>
        <p:blipFill>
          <a:blip r:embed="rId4">
            <a:extLst>
              <a:ext uri="{28A0092B-C50C-407E-A947-70E740481C1C}">
                <a14:useLocalDpi xmlns:a14="http://schemas.microsoft.com/office/drawing/2010/main" val="0"/>
              </a:ext>
            </a:extLst>
          </a:blip>
          <a:srcRect l="27334" r="27334"/>
          <a:stretch/>
        </p:blipFill>
        <p:spPr>
          <a:xfrm>
            <a:off x="-6515101" y="565509"/>
            <a:ext cx="5670551" cy="5726982"/>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5" name="Rectangle: Rounded Corners 4">
            <a:extLst>
              <a:ext uri="{FF2B5EF4-FFF2-40B4-BE49-F238E27FC236}">
                <a16:creationId xmlns:a16="http://schemas.microsoft.com/office/drawing/2014/main" id="{BAD2E57E-24E8-4D2F-AE9D-FE1A3E63286F}"/>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rgbClr val="D9B300"/>
                </a:solidFill>
                <a:effectLst/>
                <a:latin typeface="Segoe UI Light" panose="020B0502040204020203" pitchFamily="34" charset="0"/>
              </a:rPr>
              <a:t>The data represents weather conditions recorded at different hours. The most frequent condition is ‘sky is clear’ with 659,181 occurrences. The least common are ‘freezing rain’, ‘proximity sand/dust whirls’, ‘rain and snow’, ‘sand’, ‘squalls’, and ‘tornado’ with only one occurrence each. The total count is 1,629,108.</a:t>
            </a:r>
            <a:endParaRPr lang="en-IN" dirty="0"/>
          </a:p>
        </p:txBody>
      </p:sp>
      <p:sp>
        <p:nvSpPr>
          <p:cNvPr id="6" name="Rectangle: Rounded Corners 5">
            <a:extLst>
              <a:ext uri="{FF2B5EF4-FFF2-40B4-BE49-F238E27FC236}">
                <a16:creationId xmlns:a16="http://schemas.microsoft.com/office/drawing/2014/main" id="{0F10431B-8562-FAA1-52AA-A9B86CCC8AFC}"/>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0" i="0" dirty="0">
                <a:solidFill>
                  <a:schemeClr val="tx1"/>
                </a:solidFill>
                <a:effectLst/>
                <a:latin typeface="Plus Jakarta Sans"/>
              </a:rPr>
              <a:t>Can you create a heatmap in Power BI to visualize the busiest hours for specific weather conditions (e.g., "clear sky," "rainy")?</a:t>
            </a:r>
          </a:p>
        </p:txBody>
      </p:sp>
    </p:spTree>
    <p:extLst>
      <p:ext uri="{BB962C8B-B14F-4D97-AF65-F5344CB8AC3E}">
        <p14:creationId xmlns:p14="http://schemas.microsoft.com/office/powerpoint/2010/main" val="81172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9534EF-44A7-15FF-7913-7188E5392030}"/>
              </a:ext>
            </a:extLst>
          </p:cNvPr>
          <p:cNvPicPr>
            <a:picLocks noChangeAspect="1"/>
          </p:cNvPicPr>
          <p:nvPr/>
        </p:nvPicPr>
        <p:blipFill rotWithShape="1">
          <a:blip r:embed="rId2">
            <a:extLst>
              <a:ext uri="{28A0092B-C50C-407E-A947-70E740481C1C}">
                <a14:useLocalDpi xmlns:a14="http://schemas.microsoft.com/office/drawing/2010/main" val="0"/>
              </a:ext>
            </a:extLst>
          </a:blip>
          <a:srcRect l="35342" t="30063" b="33722"/>
          <a:stretch/>
        </p:blipFill>
        <p:spPr>
          <a:xfrm>
            <a:off x="0" y="-1"/>
            <a:ext cx="12192000" cy="6858001"/>
          </a:xfrm>
          <a:prstGeom prst="rect">
            <a:avLst/>
          </a:prstGeom>
        </p:spPr>
      </p:pic>
      <p:sp>
        <p:nvSpPr>
          <p:cNvPr id="5" name="Rectangle: Rounded Corners 4">
            <a:extLst>
              <a:ext uri="{FF2B5EF4-FFF2-40B4-BE49-F238E27FC236}">
                <a16:creationId xmlns:a16="http://schemas.microsoft.com/office/drawing/2014/main" id="{580F40C3-7B82-6797-3F8B-728DCABA7EA9}"/>
              </a:ext>
            </a:extLst>
          </p:cNvPr>
          <p:cNvSpPr/>
          <p:nvPr/>
        </p:nvSpPr>
        <p:spPr>
          <a:xfrm>
            <a:off x="733426" y="1800225"/>
            <a:ext cx="10725150" cy="2800350"/>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7440ED83-0D60-3D7D-39E8-F6999CAC9FF9}"/>
              </a:ext>
            </a:extLst>
          </p:cNvPr>
          <p:cNvSpPr>
            <a:spLocks noGrp="1"/>
          </p:cNvSpPr>
          <p:nvPr>
            <p:ph idx="1"/>
          </p:nvPr>
        </p:nvSpPr>
        <p:spPr/>
        <p:txBody>
          <a:bodyPr>
            <a:normAutofit/>
          </a:bodyPr>
          <a:lstStyle/>
          <a:p>
            <a:pPr marL="0" indent="0" algn="just">
              <a:buNone/>
            </a:pPr>
            <a:r>
              <a:rPr lang="en-US" sz="3200" dirty="0"/>
              <a:t>The weather dataset encompasses a wide range of attributes including temperature, humidity, pressure, wind speed, and direction across various cities. Through Excel and SQL analysis, we aim to unveil weather trends, seasonal shifts, and attribute correlations. A Power BI dashboard will provide insightful visualizations for weather monitoring and historical analysis.</a:t>
            </a:r>
            <a:endParaRPr lang="en-IN" sz="3200" dirty="0"/>
          </a:p>
        </p:txBody>
      </p:sp>
      <p:sp>
        <p:nvSpPr>
          <p:cNvPr id="6" name="Rectangle: Rounded Corners 5">
            <a:extLst>
              <a:ext uri="{FF2B5EF4-FFF2-40B4-BE49-F238E27FC236}">
                <a16:creationId xmlns:a16="http://schemas.microsoft.com/office/drawing/2014/main" id="{FCB55AC2-19B7-9A60-96C3-9C0483E66EA9}"/>
              </a:ext>
            </a:extLst>
          </p:cNvPr>
          <p:cNvSpPr/>
          <p:nvPr/>
        </p:nvSpPr>
        <p:spPr>
          <a:xfrm>
            <a:off x="3419475" y="681036"/>
            <a:ext cx="5353048" cy="690563"/>
          </a:xfrm>
          <a:prstGeom prst="roundRect">
            <a:avLst>
              <a:gd name="adj" fmla="val 21276"/>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CDBEE99-6ED1-1222-A799-B6D41FCAD364}"/>
              </a:ext>
            </a:extLst>
          </p:cNvPr>
          <p:cNvSpPr>
            <a:spLocks noGrp="1"/>
          </p:cNvSpPr>
          <p:nvPr>
            <p:ph type="title"/>
          </p:nvPr>
        </p:nvSpPr>
        <p:spPr>
          <a:xfrm>
            <a:off x="3419475" y="618331"/>
            <a:ext cx="5353048" cy="779463"/>
          </a:xfrm>
        </p:spPr>
        <p:txBody>
          <a:bodyPr>
            <a:normAutofit/>
          </a:bodyPr>
          <a:lstStyle/>
          <a:p>
            <a:pPr algn="ctr"/>
            <a:r>
              <a:rPr lang="en-IN" dirty="0">
                <a:solidFill>
                  <a:schemeClr val="accent4"/>
                </a:solidFill>
                <a:latin typeface="Segoe UI Black" panose="020B0A02040204020203" pitchFamily="34" charset="0"/>
                <a:ea typeface="Segoe UI Black" panose="020B0A02040204020203" pitchFamily="34" charset="0"/>
              </a:rPr>
              <a:t>I</a:t>
            </a:r>
            <a:r>
              <a:rPr lang="en-IN" dirty="0">
                <a:latin typeface="Segoe UI Black" panose="020B0A02040204020203" pitchFamily="34" charset="0"/>
                <a:ea typeface="Segoe UI Black" panose="020B0A02040204020203" pitchFamily="34" charset="0"/>
              </a:rPr>
              <a:t>ntroduction</a:t>
            </a:r>
          </a:p>
        </p:txBody>
      </p:sp>
    </p:spTree>
    <p:extLst>
      <p:ext uri="{BB962C8B-B14F-4D97-AF65-F5344CB8AC3E}">
        <p14:creationId xmlns:p14="http://schemas.microsoft.com/office/powerpoint/2010/main" val="23166890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2A99B1-51D7-A973-E664-1C0DEA34E336}"/>
              </a:ext>
            </a:extLst>
          </p:cNvPr>
          <p:cNvPicPr>
            <a:picLocks noChangeAspect="1"/>
          </p:cNvPicPr>
          <p:nvPr/>
        </p:nvPicPr>
        <p:blipFill rotWithShape="1">
          <a:blip r:embed="rId2">
            <a:extLst>
              <a:ext uri="{28A0092B-C50C-407E-A947-70E740481C1C}">
                <a14:useLocalDpi xmlns:a14="http://schemas.microsoft.com/office/drawing/2010/main" val="0"/>
              </a:ext>
            </a:extLst>
          </a:blip>
          <a:srcRect l="35342" t="63785"/>
          <a:stretch/>
        </p:blipFill>
        <p:spPr>
          <a:xfrm>
            <a:off x="0" y="-1"/>
            <a:ext cx="12192000" cy="6858001"/>
          </a:xfrm>
          <a:prstGeom prst="rect">
            <a:avLst/>
          </a:prstGeom>
        </p:spPr>
      </p:pic>
      <p:graphicFrame>
        <p:nvGraphicFramePr>
          <p:cNvPr id="6" name="Content Placeholder 5">
            <a:extLst>
              <a:ext uri="{FF2B5EF4-FFF2-40B4-BE49-F238E27FC236}">
                <a16:creationId xmlns:a16="http://schemas.microsoft.com/office/drawing/2014/main" id="{556211C5-5B78-0CA5-9774-2E348088ADDB}"/>
              </a:ext>
            </a:extLst>
          </p:cNvPr>
          <p:cNvGraphicFramePr>
            <a:graphicFrameLocks noGrp="1"/>
          </p:cNvGraphicFramePr>
          <p:nvPr>
            <p:ph idx="1"/>
            <p:extLst>
              <p:ext uri="{D42A27DB-BD31-4B8C-83A1-F6EECF244321}">
                <p14:modId xmlns:p14="http://schemas.microsoft.com/office/powerpoint/2010/main" val="380627998"/>
              </p:ext>
            </p:extLst>
          </p:nvPr>
        </p:nvGraphicFramePr>
        <p:xfrm>
          <a:off x="0" y="323850"/>
          <a:ext cx="11353800" cy="5853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9974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697371E-0DD8-FE43-C2DE-9DBCA96806CD}"/>
              </a:ext>
            </a:extLst>
          </p:cNvPr>
          <p:cNvPicPr>
            <a:picLocks noChangeAspect="1"/>
          </p:cNvPicPr>
          <p:nvPr/>
        </p:nvPicPr>
        <p:blipFill rotWithShape="1">
          <a:blip r:embed="rId2">
            <a:extLst>
              <a:ext uri="{28A0092B-C50C-407E-A947-70E740481C1C}">
                <a14:useLocalDpi xmlns:a14="http://schemas.microsoft.com/office/drawing/2010/main" val="0"/>
              </a:ext>
            </a:extLst>
          </a:blip>
          <a:srcRect t="63785" r="35342"/>
          <a:stretch/>
        </p:blipFill>
        <p:spPr>
          <a:xfrm>
            <a:off x="0" y="-1"/>
            <a:ext cx="12192000" cy="6858001"/>
          </a:xfrm>
          <a:prstGeom prst="rect">
            <a:avLst/>
          </a:prstGeom>
        </p:spPr>
      </p:pic>
      <p:sp>
        <p:nvSpPr>
          <p:cNvPr id="4" name="Rectangle: Rounded Corners 3">
            <a:extLst>
              <a:ext uri="{FF2B5EF4-FFF2-40B4-BE49-F238E27FC236}">
                <a16:creationId xmlns:a16="http://schemas.microsoft.com/office/drawing/2014/main" id="{4F8A8D34-B1D1-D26B-DB2D-D5A2CE927B0C}"/>
              </a:ext>
            </a:extLst>
          </p:cNvPr>
          <p:cNvSpPr/>
          <p:nvPr/>
        </p:nvSpPr>
        <p:spPr>
          <a:xfrm>
            <a:off x="733426" y="1800224"/>
            <a:ext cx="10725150" cy="4524375"/>
          </a:xfrm>
          <a:prstGeom prst="roundRect">
            <a:avLst>
              <a:gd name="adj" fmla="val 7483"/>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10EA0C6-DF3F-D32B-53E9-A9DF1E7FEA64}"/>
              </a:ext>
            </a:extLst>
          </p:cNvPr>
          <p:cNvSpPr/>
          <p:nvPr/>
        </p:nvSpPr>
        <p:spPr>
          <a:xfrm>
            <a:off x="3419475" y="681036"/>
            <a:ext cx="5353048" cy="690563"/>
          </a:xfrm>
          <a:prstGeom prst="roundRect">
            <a:avLst>
              <a:gd name="adj" fmla="val 21276"/>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911734FC-C6B5-0B1C-F259-BD34294924A5}"/>
              </a:ext>
            </a:extLst>
          </p:cNvPr>
          <p:cNvSpPr>
            <a:spLocks noGrp="1"/>
          </p:cNvSpPr>
          <p:nvPr>
            <p:ph type="title"/>
          </p:nvPr>
        </p:nvSpPr>
        <p:spPr>
          <a:xfrm>
            <a:off x="3419475" y="618331"/>
            <a:ext cx="5353048" cy="779463"/>
          </a:xfrm>
        </p:spPr>
        <p:txBody>
          <a:bodyPr>
            <a:normAutofit/>
          </a:bodyPr>
          <a:lstStyle/>
          <a:p>
            <a:pPr algn="ctr"/>
            <a:r>
              <a:rPr lang="en-IN" dirty="0">
                <a:solidFill>
                  <a:schemeClr val="accent4"/>
                </a:solidFill>
                <a:latin typeface="Segoe UI Black" panose="020B0A02040204020203" pitchFamily="34" charset="0"/>
                <a:ea typeface="Segoe UI Black" panose="020B0A02040204020203" pitchFamily="34" charset="0"/>
              </a:rPr>
              <a:t>E</a:t>
            </a:r>
            <a:r>
              <a:rPr lang="en-IN" dirty="0">
                <a:latin typeface="Segoe UI Black" panose="020B0A02040204020203" pitchFamily="34" charset="0"/>
                <a:ea typeface="Segoe UI Black" panose="020B0A02040204020203" pitchFamily="34" charset="0"/>
              </a:rPr>
              <a:t>R</a:t>
            </a:r>
            <a:r>
              <a:rPr lang="en-IN" dirty="0">
                <a:solidFill>
                  <a:schemeClr val="accent4"/>
                </a:solidFill>
                <a:latin typeface="Segoe UI Black" panose="020B0A02040204020203" pitchFamily="34" charset="0"/>
                <a:ea typeface="Segoe UI Black" panose="020B0A02040204020203" pitchFamily="34" charset="0"/>
              </a:rPr>
              <a:t> D</a:t>
            </a:r>
            <a:r>
              <a:rPr lang="en-IN" dirty="0">
                <a:latin typeface="Segoe UI Black" panose="020B0A02040204020203" pitchFamily="34" charset="0"/>
                <a:ea typeface="Segoe UI Black" panose="020B0A02040204020203" pitchFamily="34" charset="0"/>
              </a:rPr>
              <a:t>iagram</a:t>
            </a:r>
          </a:p>
        </p:txBody>
      </p:sp>
      <p:pic>
        <p:nvPicPr>
          <p:cNvPr id="14" name="Picture 13">
            <a:extLst>
              <a:ext uri="{FF2B5EF4-FFF2-40B4-BE49-F238E27FC236}">
                <a16:creationId xmlns:a16="http://schemas.microsoft.com/office/drawing/2014/main" id="{D48551C4-1463-F69D-3E29-047D735AF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575" y="1973308"/>
            <a:ext cx="10029825" cy="4065542"/>
          </a:xfrm>
          <a:prstGeom prst="rect">
            <a:avLst/>
          </a:prstGeom>
        </p:spPr>
      </p:pic>
    </p:spTree>
    <p:extLst>
      <p:ext uri="{BB962C8B-B14F-4D97-AF65-F5344CB8AC3E}">
        <p14:creationId xmlns:p14="http://schemas.microsoft.com/office/powerpoint/2010/main" val="246858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34EFF7-2958-199D-79A6-830A1A417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Rounded Corners 6">
            <a:extLst>
              <a:ext uri="{FF2B5EF4-FFF2-40B4-BE49-F238E27FC236}">
                <a16:creationId xmlns:a16="http://schemas.microsoft.com/office/drawing/2014/main" id="{810EA0C6-DF3F-D32B-53E9-A9DF1E7FEA64}"/>
              </a:ext>
            </a:extLst>
          </p:cNvPr>
          <p:cNvSpPr/>
          <p:nvPr/>
        </p:nvSpPr>
        <p:spPr>
          <a:xfrm>
            <a:off x="3419475" y="2076449"/>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23B3EF16-0723-45D8-A975-651CB2181E98}"/>
              </a:ext>
            </a:extLst>
          </p:cNvPr>
          <p:cNvSpPr txBox="1">
            <a:spLocks/>
          </p:cNvSpPr>
          <p:nvPr/>
        </p:nvSpPr>
        <p:spPr>
          <a:xfrm>
            <a:off x="3419475" y="2048668"/>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P</a:t>
            </a:r>
            <a:r>
              <a:rPr lang="en-IN" dirty="0">
                <a:latin typeface="Segoe UI Black" panose="020B0A02040204020203" pitchFamily="34" charset="0"/>
                <a:ea typeface="Segoe UI Black" panose="020B0A02040204020203" pitchFamily="34" charset="0"/>
              </a:rPr>
              <a:t>ower </a:t>
            </a:r>
            <a:r>
              <a:rPr lang="en-IN" dirty="0">
                <a:solidFill>
                  <a:schemeClr val="accent4"/>
                </a:solidFill>
                <a:latin typeface="Segoe UI Black" panose="020B0A02040204020203" pitchFamily="34" charset="0"/>
                <a:ea typeface="Segoe UI Black" panose="020B0A02040204020203" pitchFamily="34" charset="0"/>
              </a:rPr>
              <a:t>B</a:t>
            </a:r>
            <a:r>
              <a:rPr lang="en-IN" dirty="0">
                <a:latin typeface="Segoe UI Black" panose="020B0A02040204020203" pitchFamily="34" charset="0"/>
                <a:ea typeface="Segoe UI Black" panose="020B0A02040204020203" pitchFamily="34" charset="0"/>
              </a:rPr>
              <a:t>I</a:t>
            </a:r>
          </a:p>
        </p:txBody>
      </p:sp>
      <p:sp>
        <p:nvSpPr>
          <p:cNvPr id="11" name="Title 1">
            <a:extLst>
              <a:ext uri="{FF2B5EF4-FFF2-40B4-BE49-F238E27FC236}">
                <a16:creationId xmlns:a16="http://schemas.microsoft.com/office/drawing/2014/main" id="{49BC9AC9-6D1A-546D-8440-F41FD721641F}"/>
              </a:ext>
            </a:extLst>
          </p:cNvPr>
          <p:cNvSpPr txBox="1">
            <a:spLocks/>
          </p:cNvSpPr>
          <p:nvPr/>
        </p:nvSpPr>
        <p:spPr>
          <a:xfrm>
            <a:off x="3419475" y="2828131"/>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D</a:t>
            </a:r>
            <a:r>
              <a:rPr lang="en-IN" dirty="0">
                <a:latin typeface="Segoe UI Black" panose="020B0A02040204020203" pitchFamily="34" charset="0"/>
                <a:ea typeface="Segoe UI Black" panose="020B0A02040204020203" pitchFamily="34" charset="0"/>
              </a:rPr>
              <a:t>ashboard</a:t>
            </a:r>
          </a:p>
        </p:txBody>
      </p:sp>
      <p:pic>
        <p:nvPicPr>
          <p:cNvPr id="16" name="Picture 15">
            <a:extLst>
              <a:ext uri="{FF2B5EF4-FFF2-40B4-BE49-F238E27FC236}">
                <a16:creationId xmlns:a16="http://schemas.microsoft.com/office/drawing/2014/main" id="{233D0AEB-1120-7158-E1FE-C68DF5A9CD04}"/>
              </a:ext>
            </a:extLst>
          </p:cNvPr>
          <p:cNvPicPr>
            <a:picLocks noChangeAspect="1"/>
          </p:cNvPicPr>
          <p:nvPr/>
        </p:nvPicPr>
        <p:blipFill>
          <a:blip r:embed="rId3"/>
          <a:stretch>
            <a:fillRect/>
          </a:stretch>
        </p:blipFill>
        <p:spPr>
          <a:xfrm>
            <a:off x="0" y="6885781"/>
            <a:ext cx="12180722" cy="6858000"/>
          </a:xfrm>
          <a:prstGeom prst="rect">
            <a:avLst/>
          </a:prstGeom>
        </p:spPr>
      </p:pic>
    </p:spTree>
    <p:extLst>
      <p:ext uri="{BB962C8B-B14F-4D97-AF65-F5344CB8AC3E}">
        <p14:creationId xmlns:p14="http://schemas.microsoft.com/office/powerpoint/2010/main" val="3569336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5DFC5-91F1-9A42-FC1C-824FB1239EE3}"/>
              </a:ext>
            </a:extLst>
          </p:cNvPr>
          <p:cNvPicPr>
            <a:picLocks noChangeAspect="1"/>
          </p:cNvPicPr>
          <p:nvPr/>
        </p:nvPicPr>
        <p:blipFill>
          <a:blip r:embed="rId2"/>
          <a:stretch>
            <a:fillRect/>
          </a:stretch>
        </p:blipFill>
        <p:spPr>
          <a:xfrm>
            <a:off x="5639" y="0"/>
            <a:ext cx="12180722" cy="6858000"/>
          </a:xfrm>
          <a:prstGeom prst="rect">
            <a:avLst/>
          </a:prstGeom>
        </p:spPr>
      </p:pic>
      <p:pic>
        <p:nvPicPr>
          <p:cNvPr id="5" name="Picture 4">
            <a:extLst>
              <a:ext uri="{FF2B5EF4-FFF2-40B4-BE49-F238E27FC236}">
                <a16:creationId xmlns:a16="http://schemas.microsoft.com/office/drawing/2014/main" id="{7B6DA0D5-A3BB-3B52-1AF1-25833FCA0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97700"/>
            <a:ext cx="12192000" cy="6858000"/>
          </a:xfrm>
          <a:prstGeom prst="rect">
            <a:avLst/>
          </a:prstGeom>
        </p:spPr>
      </p:pic>
      <p:sp>
        <p:nvSpPr>
          <p:cNvPr id="6" name="Rectangle: Rounded Corners 5">
            <a:extLst>
              <a:ext uri="{FF2B5EF4-FFF2-40B4-BE49-F238E27FC236}">
                <a16:creationId xmlns:a16="http://schemas.microsoft.com/office/drawing/2014/main" id="{9BF9DD44-CCF1-1002-609F-73E786A3E40D}"/>
              </a:ext>
            </a:extLst>
          </p:cNvPr>
          <p:cNvSpPr/>
          <p:nvPr/>
        </p:nvSpPr>
        <p:spPr>
          <a:xfrm>
            <a:off x="3419476" y="-6997700"/>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1D55C80E-588C-68C4-4719-D1A646166290}"/>
              </a:ext>
            </a:extLst>
          </p:cNvPr>
          <p:cNvSpPr txBox="1">
            <a:spLocks/>
          </p:cNvSpPr>
          <p:nvPr/>
        </p:nvSpPr>
        <p:spPr>
          <a:xfrm>
            <a:off x="3419476" y="-7025481"/>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P</a:t>
            </a:r>
            <a:r>
              <a:rPr lang="en-IN" dirty="0">
                <a:latin typeface="Segoe UI Black" panose="020B0A02040204020203" pitchFamily="34" charset="0"/>
                <a:ea typeface="Segoe UI Black" panose="020B0A02040204020203" pitchFamily="34" charset="0"/>
              </a:rPr>
              <a:t>ower </a:t>
            </a:r>
            <a:r>
              <a:rPr lang="en-IN" dirty="0">
                <a:solidFill>
                  <a:schemeClr val="accent4"/>
                </a:solidFill>
                <a:latin typeface="Segoe UI Black" panose="020B0A02040204020203" pitchFamily="34" charset="0"/>
                <a:ea typeface="Segoe UI Black" panose="020B0A02040204020203" pitchFamily="34" charset="0"/>
              </a:rPr>
              <a:t>B</a:t>
            </a:r>
            <a:r>
              <a:rPr lang="en-IN" dirty="0">
                <a:latin typeface="Segoe UI Black" panose="020B0A02040204020203" pitchFamily="34" charset="0"/>
                <a:ea typeface="Segoe UI Black" panose="020B0A02040204020203" pitchFamily="34" charset="0"/>
              </a:rPr>
              <a:t>I</a:t>
            </a:r>
          </a:p>
        </p:txBody>
      </p:sp>
      <p:sp>
        <p:nvSpPr>
          <p:cNvPr id="9" name="Title 1">
            <a:extLst>
              <a:ext uri="{FF2B5EF4-FFF2-40B4-BE49-F238E27FC236}">
                <a16:creationId xmlns:a16="http://schemas.microsoft.com/office/drawing/2014/main" id="{EC9FC988-EC36-86CB-A67C-A1D28E18EF0F}"/>
              </a:ext>
            </a:extLst>
          </p:cNvPr>
          <p:cNvSpPr txBox="1">
            <a:spLocks/>
          </p:cNvSpPr>
          <p:nvPr/>
        </p:nvSpPr>
        <p:spPr>
          <a:xfrm>
            <a:off x="3419476" y="-6246018"/>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D</a:t>
            </a:r>
            <a:r>
              <a:rPr lang="en-IN" dirty="0">
                <a:latin typeface="Segoe UI Black" panose="020B0A02040204020203" pitchFamily="34" charset="0"/>
                <a:ea typeface="Segoe UI Black" panose="020B0A02040204020203" pitchFamily="34" charset="0"/>
              </a:rPr>
              <a:t>ashboard</a:t>
            </a:r>
          </a:p>
        </p:txBody>
      </p:sp>
      <p:pic>
        <p:nvPicPr>
          <p:cNvPr id="14" name="Picture 13">
            <a:extLst>
              <a:ext uri="{FF2B5EF4-FFF2-40B4-BE49-F238E27FC236}">
                <a16:creationId xmlns:a16="http://schemas.microsoft.com/office/drawing/2014/main" id="{B1B79567-B23B-296C-BF9A-FABABCB34111}"/>
              </a:ext>
            </a:extLst>
          </p:cNvPr>
          <p:cNvPicPr>
            <a:picLocks noChangeAspect="1"/>
          </p:cNvPicPr>
          <p:nvPr/>
        </p:nvPicPr>
        <p:blipFill>
          <a:blip r:embed="rId4">
            <a:extLst>
              <a:ext uri="{28A0092B-C50C-407E-A947-70E740481C1C}">
                <a14:useLocalDpi xmlns:a14="http://schemas.microsoft.com/office/drawing/2010/main" val="0"/>
              </a:ext>
            </a:extLst>
          </a:blip>
          <a:srcRect l="27286" r="27286"/>
          <a:stretch/>
        </p:blipFill>
        <p:spPr>
          <a:xfrm>
            <a:off x="9909175" y="6997700"/>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5" name="Picture 14">
            <a:extLst>
              <a:ext uri="{FF2B5EF4-FFF2-40B4-BE49-F238E27FC236}">
                <a16:creationId xmlns:a16="http://schemas.microsoft.com/office/drawing/2014/main" id="{246B90F9-CA68-E3CF-3AED-E2BC842C827F}"/>
              </a:ext>
            </a:extLst>
          </p:cNvPr>
          <p:cNvPicPr>
            <a:picLocks noChangeAspect="1"/>
          </p:cNvPicPr>
          <p:nvPr/>
        </p:nvPicPr>
        <p:blipFill>
          <a:blip r:embed="rId5">
            <a:extLst>
              <a:ext uri="{28A0092B-C50C-407E-A947-70E740481C1C}">
                <a14:useLocalDpi xmlns:a14="http://schemas.microsoft.com/office/drawing/2010/main" val="0"/>
              </a:ext>
            </a:extLst>
          </a:blip>
          <a:srcRect l="27210" r="27210"/>
          <a:stretch/>
        </p:blipFill>
        <p:spPr>
          <a:xfrm>
            <a:off x="11861347" y="7593166"/>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6" name="Picture 15">
            <a:extLst>
              <a:ext uri="{FF2B5EF4-FFF2-40B4-BE49-F238E27FC236}">
                <a16:creationId xmlns:a16="http://schemas.microsoft.com/office/drawing/2014/main" id="{D24A56AA-6AF1-79B5-E775-372AF8D7A725}"/>
              </a:ext>
            </a:extLst>
          </p:cNvPr>
          <p:cNvPicPr>
            <a:picLocks noChangeAspect="1"/>
          </p:cNvPicPr>
          <p:nvPr/>
        </p:nvPicPr>
        <p:blipFill>
          <a:blip r:embed="rId6">
            <a:extLst>
              <a:ext uri="{28A0092B-C50C-407E-A947-70E740481C1C}">
                <a14:useLocalDpi xmlns:a14="http://schemas.microsoft.com/office/drawing/2010/main" val="0"/>
              </a:ext>
            </a:extLst>
          </a:blip>
          <a:srcRect l="27334" r="27334"/>
          <a:stretch/>
        </p:blipFill>
        <p:spPr>
          <a:xfrm>
            <a:off x="13813519" y="7593166"/>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7" name="Picture 16">
            <a:extLst>
              <a:ext uri="{FF2B5EF4-FFF2-40B4-BE49-F238E27FC236}">
                <a16:creationId xmlns:a16="http://schemas.microsoft.com/office/drawing/2014/main" id="{E8BB6AD5-D0AD-005D-D928-91849EBB0D47}"/>
              </a:ext>
            </a:extLst>
          </p:cNvPr>
          <p:cNvPicPr>
            <a:picLocks noChangeAspect="1"/>
          </p:cNvPicPr>
          <p:nvPr/>
        </p:nvPicPr>
        <p:blipFill>
          <a:blip r:embed="rId7">
            <a:extLst>
              <a:ext uri="{28A0092B-C50C-407E-A947-70E740481C1C}">
                <a14:useLocalDpi xmlns:a14="http://schemas.microsoft.com/office/drawing/2010/main" val="0"/>
              </a:ext>
            </a:extLst>
          </a:blip>
          <a:srcRect l="27344" r="27344"/>
          <a:stretch/>
        </p:blipFill>
        <p:spPr>
          <a:xfrm>
            <a:off x="15765691" y="7593166"/>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Tree>
    <p:extLst>
      <p:ext uri="{BB962C8B-B14F-4D97-AF65-F5344CB8AC3E}">
        <p14:creationId xmlns:p14="http://schemas.microsoft.com/office/powerpoint/2010/main" val="722353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a:blip r:embed="rId3">
            <a:extLst>
              <a:ext uri="{28A0092B-C50C-407E-A947-70E740481C1C}">
                <a14:useLocalDpi xmlns:a14="http://schemas.microsoft.com/office/drawing/2010/main" val="0"/>
              </a:ext>
            </a:extLst>
          </a:blip>
          <a:srcRect l="27286" r="27286"/>
          <a:stretch/>
        </p:blipFill>
        <p:spPr>
          <a:xfrm>
            <a:off x="9909175"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9" name="Picture 8">
            <a:extLst>
              <a:ext uri="{FF2B5EF4-FFF2-40B4-BE49-F238E27FC236}">
                <a16:creationId xmlns:a16="http://schemas.microsoft.com/office/drawing/2014/main" id="{6A40AB33-1BDF-447B-8FA3-1614C7C88EA8}"/>
              </a:ext>
            </a:extLst>
          </p:cNvPr>
          <p:cNvPicPr>
            <a:picLocks noChangeAspect="1"/>
          </p:cNvPicPr>
          <p:nvPr/>
        </p:nvPicPr>
        <p:blipFill>
          <a:blip r:embed="rId4">
            <a:extLst>
              <a:ext uri="{28A0092B-C50C-407E-A947-70E740481C1C}">
                <a14:useLocalDpi xmlns:a14="http://schemas.microsoft.com/office/drawing/2010/main" val="0"/>
              </a:ext>
            </a:extLst>
          </a:blip>
          <a:srcRect l="27210" r="27210"/>
          <a:stretch/>
        </p:blipFill>
        <p:spPr>
          <a:xfrm>
            <a:off x="11861347"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0" name="Picture 9">
            <a:extLst>
              <a:ext uri="{FF2B5EF4-FFF2-40B4-BE49-F238E27FC236}">
                <a16:creationId xmlns:a16="http://schemas.microsoft.com/office/drawing/2014/main" id="{94EE60FB-4F66-263A-E359-10D6AE2565F8}"/>
              </a:ext>
            </a:extLst>
          </p:cNvPr>
          <p:cNvPicPr>
            <a:picLocks noChangeAspect="1"/>
          </p:cNvPicPr>
          <p:nvPr/>
        </p:nvPicPr>
        <p:blipFill>
          <a:blip r:embed="rId5">
            <a:extLst>
              <a:ext uri="{28A0092B-C50C-407E-A947-70E740481C1C}">
                <a14:useLocalDpi xmlns:a14="http://schemas.microsoft.com/office/drawing/2010/main" val="0"/>
              </a:ext>
            </a:extLst>
          </a:blip>
          <a:srcRect l="27334" r="27334"/>
          <a:stretch/>
        </p:blipFill>
        <p:spPr>
          <a:xfrm>
            <a:off x="13813519"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1" name="Picture 10">
            <a:extLst>
              <a:ext uri="{FF2B5EF4-FFF2-40B4-BE49-F238E27FC236}">
                <a16:creationId xmlns:a16="http://schemas.microsoft.com/office/drawing/2014/main" id="{7A06EA9C-482C-03F0-C60A-A557FBA09F1B}"/>
              </a:ext>
            </a:extLst>
          </p:cNvPr>
          <p:cNvPicPr>
            <a:picLocks noChangeAspect="1"/>
          </p:cNvPicPr>
          <p:nvPr/>
        </p:nvPicPr>
        <p:blipFill>
          <a:blip r:embed="rId6">
            <a:extLst>
              <a:ext uri="{28A0092B-C50C-407E-A947-70E740481C1C}">
                <a14:useLocalDpi xmlns:a14="http://schemas.microsoft.com/office/drawing/2010/main" val="0"/>
              </a:ext>
            </a:extLst>
          </a:blip>
          <a:srcRect l="27344" r="27344"/>
          <a:stretch/>
        </p:blipFill>
        <p:spPr>
          <a:xfrm>
            <a:off x="15765691"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14" name="Rectangle: Rounded Corners 13">
            <a:extLst>
              <a:ext uri="{FF2B5EF4-FFF2-40B4-BE49-F238E27FC236}">
                <a16:creationId xmlns:a16="http://schemas.microsoft.com/office/drawing/2014/main" id="{9C65C8A4-DC77-2E24-8920-11A3CD5A0027}"/>
              </a:ext>
            </a:extLst>
          </p:cNvPr>
          <p:cNvSpPr/>
          <p:nvPr/>
        </p:nvSpPr>
        <p:spPr>
          <a:xfrm>
            <a:off x="3419475" y="180974"/>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1">
            <a:extLst>
              <a:ext uri="{FF2B5EF4-FFF2-40B4-BE49-F238E27FC236}">
                <a16:creationId xmlns:a16="http://schemas.microsoft.com/office/drawing/2014/main" id="{1317D3EF-E9BA-EA3D-6949-3C86509DBB6D}"/>
              </a:ext>
            </a:extLst>
          </p:cNvPr>
          <p:cNvSpPr txBox="1">
            <a:spLocks/>
          </p:cNvSpPr>
          <p:nvPr/>
        </p:nvSpPr>
        <p:spPr>
          <a:xfrm>
            <a:off x="3419475" y="153193"/>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P</a:t>
            </a:r>
            <a:r>
              <a:rPr lang="en-IN" dirty="0">
                <a:latin typeface="Segoe UI Black" panose="020B0A02040204020203" pitchFamily="34" charset="0"/>
                <a:ea typeface="Segoe UI Black" panose="020B0A02040204020203" pitchFamily="34" charset="0"/>
              </a:rPr>
              <a:t>ower </a:t>
            </a:r>
            <a:r>
              <a:rPr lang="en-IN" dirty="0">
                <a:solidFill>
                  <a:schemeClr val="accent4"/>
                </a:solidFill>
                <a:latin typeface="Segoe UI Black" panose="020B0A02040204020203" pitchFamily="34" charset="0"/>
                <a:ea typeface="Segoe UI Black" panose="020B0A02040204020203" pitchFamily="34" charset="0"/>
              </a:rPr>
              <a:t>B</a:t>
            </a:r>
            <a:r>
              <a:rPr lang="en-IN" dirty="0">
                <a:latin typeface="Segoe UI Black" panose="020B0A02040204020203" pitchFamily="34" charset="0"/>
                <a:ea typeface="Segoe UI Black" panose="020B0A02040204020203" pitchFamily="34" charset="0"/>
              </a:rPr>
              <a:t>I</a:t>
            </a:r>
          </a:p>
        </p:txBody>
      </p:sp>
      <p:sp>
        <p:nvSpPr>
          <p:cNvPr id="16" name="Title 1">
            <a:extLst>
              <a:ext uri="{FF2B5EF4-FFF2-40B4-BE49-F238E27FC236}">
                <a16:creationId xmlns:a16="http://schemas.microsoft.com/office/drawing/2014/main" id="{4B18518B-FC29-6622-2D91-88F06DC44977}"/>
              </a:ext>
            </a:extLst>
          </p:cNvPr>
          <p:cNvSpPr txBox="1">
            <a:spLocks/>
          </p:cNvSpPr>
          <p:nvPr/>
        </p:nvSpPr>
        <p:spPr>
          <a:xfrm>
            <a:off x="3419475" y="932656"/>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H</a:t>
            </a:r>
            <a:r>
              <a:rPr lang="en-IN" dirty="0">
                <a:latin typeface="Segoe UI Black" panose="020B0A02040204020203" pitchFamily="34" charset="0"/>
                <a:ea typeface="Segoe UI Black" panose="020B0A02040204020203" pitchFamily="34" charset="0"/>
              </a:rPr>
              <a:t>ome</a:t>
            </a:r>
            <a:r>
              <a:rPr lang="en-IN" dirty="0">
                <a:solidFill>
                  <a:schemeClr val="accent4"/>
                </a:solidFill>
                <a:latin typeface="Segoe UI Black" panose="020B0A02040204020203" pitchFamily="34" charset="0"/>
                <a:ea typeface="Segoe UI Black" panose="020B0A02040204020203" pitchFamily="34" charset="0"/>
              </a:rPr>
              <a:t> P</a:t>
            </a:r>
            <a:r>
              <a:rPr lang="en-IN" dirty="0">
                <a:latin typeface="Segoe UI Black" panose="020B0A02040204020203" pitchFamily="34" charset="0"/>
                <a:ea typeface="Segoe UI Black" panose="020B0A02040204020203" pitchFamily="34" charset="0"/>
              </a:rPr>
              <a:t>age</a:t>
            </a:r>
          </a:p>
        </p:txBody>
      </p:sp>
      <p:sp>
        <p:nvSpPr>
          <p:cNvPr id="17" name="Rectangle: Rounded Corners 16">
            <a:extLst>
              <a:ext uri="{FF2B5EF4-FFF2-40B4-BE49-F238E27FC236}">
                <a16:creationId xmlns:a16="http://schemas.microsoft.com/office/drawing/2014/main" id="{04E60973-EFAC-B47C-DB09-2BCD2D369DAF}"/>
              </a:ext>
            </a:extLst>
          </p:cNvPr>
          <p:cNvSpPr/>
          <p:nvPr/>
        </p:nvSpPr>
        <p:spPr>
          <a:xfrm>
            <a:off x="593726" y="1800224"/>
            <a:ext cx="9150350" cy="479107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6">
            <a:extLst>
              <a:ext uri="{FF2B5EF4-FFF2-40B4-BE49-F238E27FC236}">
                <a16:creationId xmlns:a16="http://schemas.microsoft.com/office/drawing/2014/main" id="{13256226-0683-DB73-DF86-CA231E1E2D67}"/>
              </a:ext>
            </a:extLst>
          </p:cNvPr>
          <p:cNvSpPr>
            <a:spLocks noChangeArrowheads="1"/>
          </p:cNvSpPr>
          <p:nvPr/>
        </p:nvSpPr>
        <p:spPr bwMode="auto">
          <a:xfrm>
            <a:off x="0" y="0"/>
            <a:ext cx="1047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6" name="Graphic 25" descr="City with solid fill">
            <a:extLst>
              <a:ext uri="{FF2B5EF4-FFF2-40B4-BE49-F238E27FC236}">
                <a16:creationId xmlns:a16="http://schemas.microsoft.com/office/drawing/2014/main" id="{280E1439-024A-B1AD-1B21-2AA56D210D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29546" y="5342802"/>
            <a:ext cx="914400" cy="914400"/>
          </a:xfrm>
          <a:prstGeom prst="rect">
            <a:avLst/>
          </a:prstGeom>
        </p:spPr>
      </p:pic>
      <p:pic>
        <p:nvPicPr>
          <p:cNvPr id="28" name="Graphic 27" descr="Back with solid fill">
            <a:extLst>
              <a:ext uri="{FF2B5EF4-FFF2-40B4-BE49-F238E27FC236}">
                <a16:creationId xmlns:a16="http://schemas.microsoft.com/office/drawing/2014/main" id="{9AE9870C-B228-CDA8-A600-2B71497824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5112" y="5342802"/>
            <a:ext cx="914400" cy="914400"/>
          </a:xfrm>
          <a:prstGeom prst="rect">
            <a:avLst/>
          </a:prstGeom>
        </p:spPr>
      </p:pic>
      <p:pic>
        <p:nvPicPr>
          <p:cNvPr id="30" name="Graphic 29" descr="Beaker with solid fill">
            <a:extLst>
              <a:ext uri="{FF2B5EF4-FFF2-40B4-BE49-F238E27FC236}">
                <a16:creationId xmlns:a16="http://schemas.microsoft.com/office/drawing/2014/main" id="{3F2B6F19-0EF9-95E5-DF71-61A4FE0149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800" y="5278833"/>
            <a:ext cx="914400" cy="914400"/>
          </a:xfrm>
          <a:prstGeom prst="rect">
            <a:avLst/>
          </a:prstGeom>
        </p:spPr>
      </p:pic>
      <p:pic>
        <p:nvPicPr>
          <p:cNvPr id="32" name="Graphic 31" descr="Home with solid fill">
            <a:extLst>
              <a:ext uri="{FF2B5EF4-FFF2-40B4-BE49-F238E27FC236}">
                <a16:creationId xmlns:a16="http://schemas.microsoft.com/office/drawing/2014/main" id="{AD6D8881-F780-270B-0DD6-AA1483E5DA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3832" y="5342802"/>
            <a:ext cx="914400" cy="914400"/>
          </a:xfrm>
          <a:prstGeom prst="rect">
            <a:avLst/>
          </a:prstGeom>
        </p:spPr>
      </p:pic>
      <p:sp>
        <p:nvSpPr>
          <p:cNvPr id="33" name="TextBox 32">
            <a:extLst>
              <a:ext uri="{FF2B5EF4-FFF2-40B4-BE49-F238E27FC236}">
                <a16:creationId xmlns:a16="http://schemas.microsoft.com/office/drawing/2014/main" id="{016FD332-B2A3-7D66-676C-F01650369EEA}"/>
              </a:ext>
            </a:extLst>
          </p:cNvPr>
          <p:cNvSpPr txBox="1"/>
          <p:nvPr/>
        </p:nvSpPr>
        <p:spPr>
          <a:xfrm>
            <a:off x="713831" y="6181961"/>
            <a:ext cx="914399" cy="369332"/>
          </a:xfrm>
          <a:prstGeom prst="rect">
            <a:avLst/>
          </a:prstGeom>
          <a:noFill/>
        </p:spPr>
        <p:txBody>
          <a:bodyPr wrap="square" rtlCol="0">
            <a:spAutoFit/>
          </a:bodyPr>
          <a:lstStyle/>
          <a:p>
            <a:pPr algn="ctr"/>
            <a:r>
              <a:rPr lang="en-IN" dirty="0"/>
              <a:t>Home</a:t>
            </a:r>
          </a:p>
        </p:txBody>
      </p:sp>
      <p:sp>
        <p:nvSpPr>
          <p:cNvPr id="34" name="TextBox 33">
            <a:extLst>
              <a:ext uri="{FF2B5EF4-FFF2-40B4-BE49-F238E27FC236}">
                <a16:creationId xmlns:a16="http://schemas.microsoft.com/office/drawing/2014/main" id="{798F4AC8-DEB1-FBF9-5778-EE3275CC19C5}"/>
              </a:ext>
            </a:extLst>
          </p:cNvPr>
          <p:cNvSpPr txBox="1"/>
          <p:nvPr/>
        </p:nvSpPr>
        <p:spPr>
          <a:xfrm>
            <a:off x="3035808" y="6181961"/>
            <a:ext cx="1621536" cy="369332"/>
          </a:xfrm>
          <a:prstGeom prst="rect">
            <a:avLst/>
          </a:prstGeom>
          <a:noFill/>
        </p:spPr>
        <p:txBody>
          <a:bodyPr wrap="square" rtlCol="0">
            <a:spAutoFit/>
          </a:bodyPr>
          <a:lstStyle/>
          <a:p>
            <a:pPr algn="ctr"/>
            <a:r>
              <a:rPr lang="en-IN" dirty="0"/>
              <a:t>Navigation</a:t>
            </a:r>
          </a:p>
        </p:txBody>
      </p:sp>
      <p:sp>
        <p:nvSpPr>
          <p:cNvPr id="35" name="TextBox 34">
            <a:extLst>
              <a:ext uri="{FF2B5EF4-FFF2-40B4-BE49-F238E27FC236}">
                <a16:creationId xmlns:a16="http://schemas.microsoft.com/office/drawing/2014/main" id="{5271C7AE-DEB0-A36D-BCDE-1FFEC727B3CB}"/>
              </a:ext>
            </a:extLst>
          </p:cNvPr>
          <p:cNvSpPr txBox="1"/>
          <p:nvPr/>
        </p:nvSpPr>
        <p:spPr>
          <a:xfrm>
            <a:off x="5638801" y="6181961"/>
            <a:ext cx="914399" cy="369332"/>
          </a:xfrm>
          <a:prstGeom prst="rect">
            <a:avLst/>
          </a:prstGeom>
          <a:noFill/>
        </p:spPr>
        <p:txBody>
          <a:bodyPr wrap="square" rtlCol="0">
            <a:spAutoFit/>
          </a:bodyPr>
          <a:lstStyle/>
          <a:p>
            <a:pPr algn="ctr"/>
            <a:r>
              <a:rPr lang="en-IN" dirty="0"/>
              <a:t>Filter</a:t>
            </a:r>
          </a:p>
        </p:txBody>
      </p:sp>
      <p:sp>
        <p:nvSpPr>
          <p:cNvPr id="36" name="TextBox 35">
            <a:extLst>
              <a:ext uri="{FF2B5EF4-FFF2-40B4-BE49-F238E27FC236}">
                <a16:creationId xmlns:a16="http://schemas.microsoft.com/office/drawing/2014/main" id="{504F3820-6CA5-0FD2-D4F8-7EA969C886F5}"/>
              </a:ext>
            </a:extLst>
          </p:cNvPr>
          <p:cNvSpPr txBox="1"/>
          <p:nvPr/>
        </p:nvSpPr>
        <p:spPr>
          <a:xfrm>
            <a:off x="8258802" y="6181961"/>
            <a:ext cx="914399" cy="369332"/>
          </a:xfrm>
          <a:prstGeom prst="rect">
            <a:avLst/>
          </a:prstGeom>
          <a:noFill/>
        </p:spPr>
        <p:txBody>
          <a:bodyPr wrap="square" rtlCol="0">
            <a:spAutoFit/>
          </a:bodyPr>
          <a:lstStyle/>
          <a:p>
            <a:pPr algn="ctr"/>
            <a:r>
              <a:rPr lang="en-IN" dirty="0"/>
              <a:t>City</a:t>
            </a:r>
          </a:p>
        </p:txBody>
      </p:sp>
      <p:sp>
        <p:nvSpPr>
          <p:cNvPr id="37" name="TextBox 36">
            <a:extLst>
              <a:ext uri="{FF2B5EF4-FFF2-40B4-BE49-F238E27FC236}">
                <a16:creationId xmlns:a16="http://schemas.microsoft.com/office/drawing/2014/main" id="{63D9380D-1DA2-6AE7-42F6-C99487F7F17C}"/>
              </a:ext>
            </a:extLst>
          </p:cNvPr>
          <p:cNvSpPr txBox="1"/>
          <p:nvPr/>
        </p:nvSpPr>
        <p:spPr>
          <a:xfrm>
            <a:off x="713830" y="2782602"/>
            <a:ext cx="2065509" cy="2308324"/>
          </a:xfrm>
          <a:prstGeom prst="rect">
            <a:avLst/>
          </a:prstGeom>
          <a:noFill/>
        </p:spPr>
        <p:txBody>
          <a:bodyPr wrap="square" rtlCol="0">
            <a:spAutoFit/>
          </a:bodyPr>
          <a:lstStyle/>
          <a:p>
            <a:pPr algn="just"/>
            <a:r>
              <a:rPr lang="en-US" b="0" i="0" dirty="0">
                <a:solidFill>
                  <a:schemeClr val="accent4"/>
                </a:solidFill>
                <a:effectLst/>
                <a:latin typeface="Söhne"/>
              </a:rPr>
              <a:t>Q</a:t>
            </a:r>
            <a:r>
              <a:rPr lang="en-US" b="0" i="0" dirty="0">
                <a:solidFill>
                  <a:srgbClr val="ECECEC"/>
                </a:solidFill>
                <a:effectLst/>
                <a:latin typeface="Söhne"/>
              </a:rPr>
              <a:t>ualitative weather insights.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nderstanding weather conditions.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ategorizing weather types.</a:t>
            </a:r>
          </a:p>
        </p:txBody>
      </p:sp>
      <p:sp>
        <p:nvSpPr>
          <p:cNvPr id="39" name="TextBox 38">
            <a:extLst>
              <a:ext uri="{FF2B5EF4-FFF2-40B4-BE49-F238E27FC236}">
                <a16:creationId xmlns:a16="http://schemas.microsoft.com/office/drawing/2014/main" id="{5E5F448E-3E51-7443-C208-7D5428B5C8F9}"/>
              </a:ext>
            </a:extLst>
          </p:cNvPr>
          <p:cNvSpPr txBox="1"/>
          <p:nvPr/>
        </p:nvSpPr>
        <p:spPr>
          <a:xfrm>
            <a:off x="3042411" y="2782602"/>
            <a:ext cx="2163482" cy="2308324"/>
          </a:xfrm>
          <a:prstGeom prst="rect">
            <a:avLst/>
          </a:prstGeom>
          <a:noFill/>
        </p:spPr>
        <p:txBody>
          <a:bodyPr wrap="square">
            <a:spAutoFit/>
          </a:bodyPr>
          <a:lstStyle/>
          <a:p>
            <a:pPr algn="just"/>
            <a:r>
              <a:rPr lang="en-US" b="0" i="0" dirty="0">
                <a:solidFill>
                  <a:schemeClr val="accent4"/>
                </a:solidFill>
                <a:effectLst/>
                <a:latin typeface="Söhne"/>
              </a:rPr>
              <a:t>S</a:t>
            </a:r>
            <a:r>
              <a:rPr lang="en-US" b="0" i="0" dirty="0">
                <a:solidFill>
                  <a:srgbClr val="ECECEC"/>
                </a:solidFill>
                <a:effectLst/>
                <a:latin typeface="Söhne"/>
              </a:rPr>
              <a:t>eamless access to different sections.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S</a:t>
            </a:r>
            <a:r>
              <a:rPr lang="en-US" b="0" i="0" dirty="0">
                <a:solidFill>
                  <a:srgbClr val="ECECEC"/>
                </a:solidFill>
                <a:effectLst/>
                <a:latin typeface="Söhne"/>
              </a:rPr>
              <a:t>treamlined user experience.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E</a:t>
            </a:r>
            <a:r>
              <a:rPr lang="en-US" b="0" i="0" dirty="0">
                <a:solidFill>
                  <a:srgbClr val="ECECEC"/>
                </a:solidFill>
                <a:effectLst/>
                <a:latin typeface="Söhne"/>
              </a:rPr>
              <a:t>nhances dashboard usability.</a:t>
            </a:r>
          </a:p>
        </p:txBody>
      </p:sp>
      <p:sp>
        <p:nvSpPr>
          <p:cNvPr id="41" name="TextBox 40">
            <a:extLst>
              <a:ext uri="{FF2B5EF4-FFF2-40B4-BE49-F238E27FC236}">
                <a16:creationId xmlns:a16="http://schemas.microsoft.com/office/drawing/2014/main" id="{2F277898-A3EE-A00D-683F-116E91B3D068}"/>
              </a:ext>
            </a:extLst>
          </p:cNvPr>
          <p:cNvSpPr txBox="1"/>
          <p:nvPr/>
        </p:nvSpPr>
        <p:spPr>
          <a:xfrm>
            <a:off x="5638109" y="2782602"/>
            <a:ext cx="1822104" cy="2585323"/>
          </a:xfrm>
          <a:prstGeom prst="rect">
            <a:avLst/>
          </a:prstGeom>
          <a:noFill/>
        </p:spPr>
        <p:txBody>
          <a:bodyPr wrap="square">
            <a:spAutoFit/>
          </a:bodyPr>
          <a:lstStyle/>
          <a:p>
            <a:pPr algn="just"/>
            <a:r>
              <a:rPr lang="en-US" b="0" i="0" dirty="0">
                <a:solidFill>
                  <a:schemeClr val="accent4"/>
                </a:solidFill>
                <a:effectLst/>
                <a:latin typeface="Söhne"/>
              </a:rPr>
              <a:t>R</a:t>
            </a:r>
            <a:r>
              <a:rPr lang="en-US" b="0" i="0" dirty="0">
                <a:solidFill>
                  <a:srgbClr val="ECECEC"/>
                </a:solidFill>
                <a:effectLst/>
                <a:latin typeface="Söhne"/>
              </a:rPr>
              <a:t>efine data based on preferences.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ustomized analysis options.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T</a:t>
            </a:r>
            <a:r>
              <a:rPr lang="en-US" b="0" i="0" dirty="0">
                <a:solidFill>
                  <a:srgbClr val="ECECEC"/>
                </a:solidFill>
                <a:effectLst/>
                <a:latin typeface="Söhne"/>
              </a:rPr>
              <a:t>ailored insights for users.</a:t>
            </a:r>
          </a:p>
        </p:txBody>
      </p:sp>
      <p:sp>
        <p:nvSpPr>
          <p:cNvPr id="45" name="TextBox 44">
            <a:extLst>
              <a:ext uri="{FF2B5EF4-FFF2-40B4-BE49-F238E27FC236}">
                <a16:creationId xmlns:a16="http://schemas.microsoft.com/office/drawing/2014/main" id="{8EA7AF71-DB33-A4C7-1BA6-116816C573C2}"/>
              </a:ext>
            </a:extLst>
          </p:cNvPr>
          <p:cNvSpPr txBox="1"/>
          <p:nvPr/>
        </p:nvSpPr>
        <p:spPr>
          <a:xfrm>
            <a:off x="7823723" y="2782602"/>
            <a:ext cx="1920354" cy="2585323"/>
          </a:xfrm>
          <a:prstGeom prst="rect">
            <a:avLst/>
          </a:prstGeom>
          <a:noFill/>
        </p:spPr>
        <p:txBody>
          <a:bodyPr wrap="square">
            <a:spAutoFit/>
          </a:bodyPr>
          <a:lstStyle/>
          <a:p>
            <a:pPr algn="just"/>
            <a:r>
              <a:rPr lang="en-US" b="0" i="0" dirty="0">
                <a:solidFill>
                  <a:schemeClr val="accent4"/>
                </a:solidFill>
                <a:effectLst/>
                <a:latin typeface="Söhne"/>
              </a:rPr>
              <a:t>E</a:t>
            </a:r>
            <a:r>
              <a:rPr lang="en-US" b="0" i="0" dirty="0">
                <a:solidFill>
                  <a:srgbClr val="ECECEC"/>
                </a:solidFill>
                <a:effectLst/>
                <a:latin typeface="Söhne"/>
              </a:rPr>
              <a:t>xplore weather data by city.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ompare multiple locations.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 regional weather patterns.</a:t>
            </a:r>
          </a:p>
        </p:txBody>
      </p:sp>
    </p:spTree>
    <p:extLst>
      <p:ext uri="{BB962C8B-B14F-4D97-AF65-F5344CB8AC3E}">
        <p14:creationId xmlns:p14="http://schemas.microsoft.com/office/powerpoint/2010/main" val="1871564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rotWithShape="1">
          <a:blip r:embed="rId3">
            <a:extLst>
              <a:ext uri="{28A0092B-C50C-407E-A947-70E740481C1C}">
                <a14:useLocalDpi xmlns:a14="http://schemas.microsoft.com/office/drawing/2010/main" val="0"/>
              </a:ext>
            </a:extLst>
          </a:blip>
          <a:srcRect l="528" t="346" r="372" b="1493"/>
          <a:stretch/>
        </p:blipFill>
        <p:spPr>
          <a:xfrm>
            <a:off x="3962399" y="561975"/>
            <a:ext cx="5670551" cy="5714999"/>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9" name="Picture 8">
            <a:extLst>
              <a:ext uri="{FF2B5EF4-FFF2-40B4-BE49-F238E27FC236}">
                <a16:creationId xmlns:a16="http://schemas.microsoft.com/office/drawing/2014/main" id="{6A40AB33-1BDF-447B-8FA3-1614C7C88EA8}"/>
              </a:ext>
            </a:extLst>
          </p:cNvPr>
          <p:cNvPicPr>
            <a:picLocks noChangeAspect="1"/>
          </p:cNvPicPr>
          <p:nvPr/>
        </p:nvPicPr>
        <p:blipFill>
          <a:blip r:embed="rId4">
            <a:extLst>
              <a:ext uri="{28A0092B-C50C-407E-A947-70E740481C1C}">
                <a14:useLocalDpi xmlns:a14="http://schemas.microsoft.com/office/drawing/2010/main" val="0"/>
              </a:ext>
            </a:extLst>
          </a:blip>
          <a:srcRect l="27210" r="27210"/>
          <a:stretch/>
        </p:blipFill>
        <p:spPr>
          <a:xfrm>
            <a:off x="9918247"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0" name="Picture 9">
            <a:extLst>
              <a:ext uri="{FF2B5EF4-FFF2-40B4-BE49-F238E27FC236}">
                <a16:creationId xmlns:a16="http://schemas.microsoft.com/office/drawing/2014/main" id="{94EE60FB-4F66-263A-E359-10D6AE2565F8}"/>
              </a:ext>
            </a:extLst>
          </p:cNvPr>
          <p:cNvPicPr>
            <a:picLocks noChangeAspect="1"/>
          </p:cNvPicPr>
          <p:nvPr/>
        </p:nvPicPr>
        <p:blipFill>
          <a:blip r:embed="rId5">
            <a:extLst>
              <a:ext uri="{28A0092B-C50C-407E-A947-70E740481C1C}">
                <a14:useLocalDpi xmlns:a14="http://schemas.microsoft.com/office/drawing/2010/main" val="0"/>
              </a:ext>
            </a:extLst>
          </a:blip>
          <a:srcRect l="27334" r="27334"/>
          <a:stretch/>
        </p:blipFill>
        <p:spPr>
          <a:xfrm>
            <a:off x="11870419"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1" name="Picture 10">
            <a:extLst>
              <a:ext uri="{FF2B5EF4-FFF2-40B4-BE49-F238E27FC236}">
                <a16:creationId xmlns:a16="http://schemas.microsoft.com/office/drawing/2014/main" id="{7A06EA9C-482C-03F0-C60A-A557FBA09F1B}"/>
              </a:ext>
            </a:extLst>
          </p:cNvPr>
          <p:cNvPicPr>
            <a:picLocks noChangeAspect="1"/>
          </p:cNvPicPr>
          <p:nvPr/>
        </p:nvPicPr>
        <p:blipFill>
          <a:blip r:embed="rId6">
            <a:extLst>
              <a:ext uri="{28A0092B-C50C-407E-A947-70E740481C1C}">
                <a14:useLocalDpi xmlns:a14="http://schemas.microsoft.com/office/drawing/2010/main" val="0"/>
              </a:ext>
            </a:extLst>
          </a:blip>
          <a:srcRect l="27344" r="27344"/>
          <a:stretch/>
        </p:blipFill>
        <p:spPr>
          <a:xfrm>
            <a:off x="13822591"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2" name="Rectangle: Rounded Corners 1">
            <a:extLst>
              <a:ext uri="{FF2B5EF4-FFF2-40B4-BE49-F238E27FC236}">
                <a16:creationId xmlns:a16="http://schemas.microsoft.com/office/drawing/2014/main" id="{08E1ED02-1095-8CF9-33D4-0CFB1D40BFCB}"/>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rgbClr val="D9B300"/>
                </a:solidFill>
                <a:effectLst/>
                <a:latin typeface="Segoe UI" panose="020B0502040204020203" pitchFamily="34" charset="0"/>
              </a:rPr>
              <a:t>Each row represents a city, displaying its average longitude, latitude, and count. For instance, Jerusalem stands out with the highest longitude average at 35.22, while Vancouver has the lowest at -123.12. This setup facilitates efficient visualization and analysis.</a:t>
            </a:r>
            <a:endParaRPr lang="en-IN" dirty="0"/>
          </a:p>
        </p:txBody>
      </p:sp>
      <p:sp>
        <p:nvSpPr>
          <p:cNvPr id="3" name="Rectangle: Rounded Corners 2">
            <a:extLst>
              <a:ext uri="{FF2B5EF4-FFF2-40B4-BE49-F238E27FC236}">
                <a16:creationId xmlns:a16="http://schemas.microsoft.com/office/drawing/2014/main" id="{6C8BAFE7-2DEB-5C0E-1729-12F25F8A5CB3}"/>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0" i="0" dirty="0">
                <a:solidFill>
                  <a:schemeClr val="tx1"/>
                </a:solidFill>
                <a:effectLst/>
                <a:latin typeface="Plus Jakarta Sans"/>
              </a:rPr>
              <a:t>Can you create a geographical map in Power BI showing the distribution of cities in the dataset based on their latitude and longitude?</a:t>
            </a:r>
          </a:p>
        </p:txBody>
      </p:sp>
    </p:spTree>
    <p:extLst>
      <p:ext uri="{BB962C8B-B14F-4D97-AF65-F5344CB8AC3E}">
        <p14:creationId xmlns:p14="http://schemas.microsoft.com/office/powerpoint/2010/main" val="2828098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40AB33-1BDF-447B-8FA3-1614C7C88EA8}"/>
              </a:ext>
            </a:extLst>
          </p:cNvPr>
          <p:cNvPicPr>
            <a:picLocks noChangeAspect="1"/>
          </p:cNvPicPr>
          <p:nvPr/>
        </p:nvPicPr>
        <p:blipFill rotWithShape="1">
          <a:blip r:embed="rId3">
            <a:extLst>
              <a:ext uri="{28A0092B-C50C-407E-A947-70E740481C1C}">
                <a14:useLocalDpi xmlns:a14="http://schemas.microsoft.com/office/drawing/2010/main" val="0"/>
              </a:ext>
            </a:extLst>
          </a:blip>
          <a:srcRect l="239" r="223" b="271"/>
          <a:stretch/>
        </p:blipFill>
        <p:spPr>
          <a:xfrm>
            <a:off x="3933371" y="565509"/>
            <a:ext cx="5699579" cy="5714999"/>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rotWithShape="1">
          <a:blip r:embed="rId4">
            <a:extLst>
              <a:ext uri="{28A0092B-C50C-407E-A947-70E740481C1C}">
                <a14:useLocalDpi xmlns:a14="http://schemas.microsoft.com/office/drawing/2010/main" val="0"/>
              </a:ext>
            </a:extLst>
          </a:blip>
          <a:srcRect l="528" t="346" r="372" b="1493"/>
          <a:stretch/>
        </p:blipFill>
        <p:spPr>
          <a:xfrm>
            <a:off x="-6515101" y="565509"/>
            <a:ext cx="5670551" cy="5714999"/>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0" name="Picture 9">
            <a:extLst>
              <a:ext uri="{FF2B5EF4-FFF2-40B4-BE49-F238E27FC236}">
                <a16:creationId xmlns:a16="http://schemas.microsoft.com/office/drawing/2014/main" id="{94EE60FB-4F66-263A-E359-10D6AE2565F8}"/>
              </a:ext>
            </a:extLst>
          </p:cNvPr>
          <p:cNvPicPr>
            <a:picLocks noChangeAspect="1"/>
          </p:cNvPicPr>
          <p:nvPr/>
        </p:nvPicPr>
        <p:blipFill>
          <a:blip r:embed="rId5">
            <a:extLst>
              <a:ext uri="{28A0092B-C50C-407E-A947-70E740481C1C}">
                <a14:useLocalDpi xmlns:a14="http://schemas.microsoft.com/office/drawing/2010/main" val="0"/>
              </a:ext>
            </a:extLst>
          </a:blip>
          <a:srcRect l="27334" r="27334"/>
          <a:stretch/>
        </p:blipFill>
        <p:spPr>
          <a:xfrm>
            <a:off x="9896022"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1" name="Picture 10">
            <a:extLst>
              <a:ext uri="{FF2B5EF4-FFF2-40B4-BE49-F238E27FC236}">
                <a16:creationId xmlns:a16="http://schemas.microsoft.com/office/drawing/2014/main" id="{7A06EA9C-482C-03F0-C60A-A557FBA09F1B}"/>
              </a:ext>
            </a:extLst>
          </p:cNvPr>
          <p:cNvPicPr>
            <a:picLocks noChangeAspect="1"/>
          </p:cNvPicPr>
          <p:nvPr/>
        </p:nvPicPr>
        <p:blipFill>
          <a:blip r:embed="rId6">
            <a:extLst>
              <a:ext uri="{28A0092B-C50C-407E-A947-70E740481C1C}">
                <a14:useLocalDpi xmlns:a14="http://schemas.microsoft.com/office/drawing/2010/main" val="0"/>
              </a:ext>
            </a:extLst>
          </a:blip>
          <a:srcRect l="27344" r="27344"/>
          <a:stretch/>
        </p:blipFill>
        <p:spPr>
          <a:xfrm>
            <a:off x="11848194"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2" name="Rectangle: Rounded Corners 1">
            <a:extLst>
              <a:ext uri="{FF2B5EF4-FFF2-40B4-BE49-F238E27FC236}">
                <a16:creationId xmlns:a16="http://schemas.microsoft.com/office/drawing/2014/main" id="{65EF0C89-34A8-375A-FB73-FBB3AB3E28F5}"/>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0" i="0" dirty="0">
                <a:solidFill>
                  <a:srgbClr val="D9B300"/>
                </a:solidFill>
                <a:effectLst/>
                <a:latin typeface="Segoe UI Light" panose="020B0502040204020203" pitchFamily="34" charset="0"/>
              </a:rPr>
              <a:t>In the analysis of city counts across countries, the United States emerged with the highest count at 27, showcasing a significant lead over Canada, which had the lowest count at 3, marking an 800.00% difference. Following the United States, Israel stood at 6 cities. Remarkably, the United States accounted for 75.00% of the total city count, with Canada and Israel contributing 8.33% and 16.67% respectively. This data underscores the prominence of the United States in terms of city distribution among the countries analyzed.</a:t>
            </a:r>
            <a:endParaRPr lang="en-IN" sz="1600" dirty="0"/>
          </a:p>
        </p:txBody>
      </p:sp>
      <p:sp>
        <p:nvSpPr>
          <p:cNvPr id="3" name="Rectangle: Rounded Corners 2">
            <a:extLst>
              <a:ext uri="{FF2B5EF4-FFF2-40B4-BE49-F238E27FC236}">
                <a16:creationId xmlns:a16="http://schemas.microsoft.com/office/drawing/2014/main" id="{AC76EBDF-B765-649D-8292-F8F82A9D5802}"/>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0" i="0" dirty="0">
                <a:solidFill>
                  <a:schemeClr val="tx1"/>
                </a:solidFill>
                <a:effectLst/>
                <a:latin typeface="Plus Jakarta Sans"/>
              </a:rPr>
              <a:t>In Power BI, can you create a bar chart representing the top 10 countries with the highest number of cities in the dataset?</a:t>
            </a:r>
          </a:p>
        </p:txBody>
      </p:sp>
    </p:spTree>
    <p:extLst>
      <p:ext uri="{BB962C8B-B14F-4D97-AF65-F5344CB8AC3E}">
        <p14:creationId xmlns:p14="http://schemas.microsoft.com/office/powerpoint/2010/main" val="1654354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276</TotalTime>
  <Words>620</Words>
  <Application>Microsoft Office PowerPoint</Application>
  <PresentationFormat>Widescreen</PresentationFormat>
  <Paragraphs>52</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Calibri</vt:lpstr>
      <vt:lpstr>Calibri Light</vt:lpstr>
      <vt:lpstr>Plus Jakarta Sans</vt:lpstr>
      <vt:lpstr>Segoe UI</vt:lpstr>
      <vt:lpstr>Segoe UI Black</vt:lpstr>
      <vt:lpstr>Segoe UI Light</vt:lpstr>
      <vt:lpstr>Segoe UI Semibold</vt:lpstr>
      <vt:lpstr>Segoe UI Semilight</vt:lpstr>
      <vt:lpstr>Söhne</vt:lpstr>
      <vt:lpstr>Office Theme</vt:lpstr>
      <vt:lpstr>PowerPoint Presentation</vt:lpstr>
      <vt:lpstr>Introduction</vt:lpstr>
      <vt:lpstr>PowerPoint Presentation</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Wankhede</dc:creator>
  <cp:lastModifiedBy>Gaurav Wankhede</cp:lastModifiedBy>
  <cp:revision>21</cp:revision>
  <dcterms:created xsi:type="dcterms:W3CDTF">2024-03-18T08:03:40Z</dcterms:created>
  <dcterms:modified xsi:type="dcterms:W3CDTF">2024-03-26T15:43:50Z</dcterms:modified>
</cp:coreProperties>
</file>